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8" r:id="rId5"/>
    <p:sldId id="270" r:id="rId6"/>
    <p:sldId id="272" r:id="rId7"/>
    <p:sldId id="369" r:id="rId8"/>
    <p:sldId id="291" r:id="rId9"/>
    <p:sldId id="337" r:id="rId10"/>
    <p:sldId id="339" r:id="rId11"/>
    <p:sldId id="341" r:id="rId12"/>
    <p:sldId id="343" r:id="rId13"/>
    <p:sldId id="348" r:id="rId14"/>
    <p:sldId id="346" r:id="rId15"/>
    <p:sldId id="345" r:id="rId16"/>
    <p:sldId id="370" r:id="rId17"/>
    <p:sldId id="329" r:id="rId18"/>
    <p:sldId id="375" r:id="rId19"/>
    <p:sldId id="335" r:id="rId20"/>
    <p:sldId id="331" r:id="rId21"/>
    <p:sldId id="333" r:id="rId22"/>
    <p:sldId id="32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D4E3F-3560-40D9-B3BD-A21673B3F3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2AC61-FB6A-409C-BEC0-30F5A4EA08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34953-A5A0-43B3-A7A9-97D6EC3262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1B600-7750-4F4A-B17E-10D68654B3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B292A-3FE5-4A81-94D0-59AA4F2896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98EC7-9720-4D1F-AD80-172C88AC34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FD7DA-FD3D-4D97-8076-64335F5601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1B7FD-B14B-4DB1-95AA-D98F9EDF87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92A32-A7BF-4C8D-A416-84DF616DA0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23DF5-3208-452F-85C2-4570736454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B0F6D-DC0B-456F-AFED-4B15781CF7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2ADAF8-E5B0-4D19-BDAC-6A56104E924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12.pn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2838450"/>
          </a:xfrm>
        </p:spPr>
        <p:txBody>
          <a:bodyPr/>
          <a:lstStyle/>
          <a:p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Психологическое сопровождение на этапе реализации ФГОС.</a:t>
            </a:r>
            <a:b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Опыт и перспективы</a:t>
            </a:r>
            <a:b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начального образования.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Авторы:</a:t>
            </a:r>
          </a:p>
          <a:p>
            <a:pPr algn="r"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Артемова И.</a:t>
            </a:r>
          </a:p>
          <a:p>
            <a:pPr algn="r"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Невеличко Л.</a:t>
            </a:r>
          </a:p>
          <a:p>
            <a:pPr algn="r"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Гизель А.</a:t>
            </a:r>
          </a:p>
          <a:p>
            <a:pPr algn="r"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Колоценко Е.</a:t>
            </a:r>
          </a:p>
          <a:p>
            <a:pPr>
              <a:lnSpc>
                <a:spcPct val="80000"/>
              </a:lnSpc>
            </a:pPr>
            <a:endParaRPr lang="ru-RU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71802" y="500042"/>
            <a:ext cx="3000396" cy="576263"/>
          </a:xfrm>
          <a:noFill/>
          <a:ln/>
          <a:extLst>
            <a:ext uri="{FAA26D3D-D897-4be2-8F04-BA451C77F1D7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2011 год</a:t>
            </a:r>
          </a:p>
        </p:txBody>
      </p:sp>
      <p:sp>
        <p:nvSpPr>
          <p:cNvPr id="19459" name="Заголовок 1"/>
          <p:cNvSpPr txBox="1">
            <a:spLocks/>
          </p:cNvSpPr>
          <p:nvPr/>
        </p:nvSpPr>
        <p:spPr bwMode="auto">
          <a:xfrm>
            <a:off x="142844" y="1428736"/>
            <a:ext cx="905037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Семинар  для  учителей  города «Современные    педагогические  технологии  в  начальной  школе»</a:t>
            </a:r>
          </a:p>
        </p:txBody>
      </p:sp>
      <p:pic>
        <p:nvPicPr>
          <p:cNvPr id="19460" name="Picture 2" descr="G:\DSC011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43" y="2714620"/>
            <a:ext cx="4229095" cy="3214710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643182"/>
            <a:ext cx="3500462" cy="3296606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0118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19" name="Группа 9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90120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0121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0122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0123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0124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0125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26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27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0128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0129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30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31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32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33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0134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0135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0136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0137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0138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0139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0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1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0142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0143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4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5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6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0147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0148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0149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0151" name="TextBox 15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sp>
        <p:nvSpPr>
          <p:cNvPr id="90152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642918"/>
            <a:ext cx="8229600" cy="490537"/>
          </a:xfrm>
          <a:noFill/>
          <a:ln/>
          <a:extLst>
            <a:ext uri="{FAA26D3D-D897-4be2-8F04-BA451C77F1D7}"/>
          </a:extLst>
        </p:spPr>
        <p:txBody>
          <a:bodyPr>
            <a:noAutofit/>
          </a:bodyPr>
          <a:lstStyle/>
          <a:p>
            <a:pPr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Практический  выход</a:t>
            </a:r>
          </a:p>
        </p:txBody>
      </p:sp>
      <p:sp>
        <p:nvSpPr>
          <p:cNvPr id="194563" name="Объект 2"/>
          <p:cNvSpPr>
            <a:spLocks noGrp="1"/>
          </p:cNvSpPr>
          <p:nvPr>
            <p:ph idx="4294967295"/>
          </p:nvPr>
        </p:nvSpPr>
        <p:spPr>
          <a:xfrm>
            <a:off x="-428660" y="1285860"/>
            <a:ext cx="10072758" cy="2909888"/>
          </a:xfrm>
          <a:noFill/>
          <a:ln/>
          <a:extLst>
            <a:ext uri="{FAA26D3D-D897-4be2-8F04-BA451C77F1D7}"/>
          </a:ex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31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Курсы «</a:t>
            </a:r>
            <a:r>
              <a:rPr lang="ru-RU" sz="3100" b="1" kern="1200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Шейпинг-юни</a:t>
            </a:r>
            <a:r>
              <a:rPr lang="ru-RU" sz="31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» и «Забытые игры»: 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3100" b="1" kern="1200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здоровьесберегающие</a:t>
            </a:r>
            <a:r>
              <a:rPr lang="ru-RU" sz="31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  технологии</a:t>
            </a:r>
          </a:p>
        </p:txBody>
      </p:sp>
      <p:pic>
        <p:nvPicPr>
          <p:cNvPr id="92164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65" name="Группа 7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92166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2167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2168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2169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2170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2171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2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3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174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2175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6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7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8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79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2180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2181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2182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2183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2184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2185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86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87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188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2189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90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91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92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2193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2194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2195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2197" name="TextBox 13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20488" name="Picture 8" descr="C:\Users\Graphics 2\Desktop\Директор Кубани 2013\МТЛ\слайд24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866653"/>
            <a:ext cx="4083570" cy="3062677"/>
          </a:xfrm>
          <a:prstGeom prst="round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489" name="Picture 9" descr="C:\Users\Graphics 2\Desktop\Директор Кубани 2013\МТЛ\слайд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4355" y="2857496"/>
            <a:ext cx="4095363" cy="3071834"/>
          </a:xfrm>
          <a:prstGeom prst="round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2200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0" y="428604"/>
            <a:ext cx="2085932" cy="633413"/>
          </a:xfrm>
          <a:noFill/>
          <a:ln/>
          <a:extLst>
            <a:ext uri="{FAA26D3D-D897-4be2-8F04-BA451C77F1D7}"/>
          </a:extLst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2012 год</a:t>
            </a:r>
          </a:p>
        </p:txBody>
      </p:sp>
      <p:sp>
        <p:nvSpPr>
          <p:cNvPr id="23555" name="Заголовок 1"/>
          <p:cNvSpPr txBox="1">
            <a:spLocks/>
          </p:cNvSpPr>
          <p:nvPr/>
        </p:nvSpPr>
        <p:spPr bwMode="auto">
          <a:xfrm>
            <a:off x="100012" y="1207360"/>
            <a:ext cx="8928101" cy="130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Методическая  неделя 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«Внеурочная деятельность  школьников  как  средство   развития   личностных  УУД 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в  условиях  внедрения  ФГОС»</a:t>
            </a:r>
          </a:p>
        </p:txBody>
      </p:sp>
      <p:sp>
        <p:nvSpPr>
          <p:cNvPr id="197636" name="Объект 2"/>
          <p:cNvSpPr>
            <a:spLocks noGrp="1"/>
          </p:cNvSpPr>
          <p:nvPr>
            <p:ph idx="4294967295"/>
          </p:nvPr>
        </p:nvSpPr>
        <p:spPr>
          <a:xfrm>
            <a:off x="381000" y="2590800"/>
            <a:ext cx="4724400" cy="1219200"/>
          </a:xfrm>
        </p:spPr>
        <p:txBody>
          <a:bodyPr/>
          <a:lstStyle/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открытых  уроков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15</a:t>
            </a: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мастер-классов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105</a:t>
            </a: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участников</a:t>
            </a:r>
          </a:p>
        </p:txBody>
      </p:sp>
      <p:pic>
        <p:nvPicPr>
          <p:cNvPr id="23557" name="Picture 5" descr="G:\семинар началка\фото сименара\фото семинар 18 и 19.12 2012 года\P10306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1563" y="2857496"/>
            <a:ext cx="4726717" cy="3071834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421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4215" name="Группа 10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94216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4217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4218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4219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4220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4221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2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3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4224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4225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6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7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8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29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4230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4231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4232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4233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4234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4235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36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37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4238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4239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40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41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42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4243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4244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4245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4247" name="TextBox 16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4" name="Picture 6" descr="G:\семинар началка\фото сименара\фото семинар 18 и 19.12 2012 года\P103068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857628"/>
            <a:ext cx="3286147" cy="2465805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4249" name="Text Box 4"/>
          <p:cNvSpPr txBox="1">
            <a:spLocks noChangeArrowheads="1"/>
          </p:cNvSpPr>
          <p:nvPr/>
        </p:nvSpPr>
        <p:spPr bwMode="auto">
          <a:xfrm>
            <a:off x="1138238" y="0"/>
            <a:ext cx="8005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Группа 11"/>
          <p:cNvGrpSpPr>
            <a:grpSpLocks/>
          </p:cNvGrpSpPr>
          <p:nvPr/>
        </p:nvGrpSpPr>
        <p:grpSpPr bwMode="auto">
          <a:xfrm>
            <a:off x="7938" y="5929313"/>
            <a:ext cx="9136062" cy="939800"/>
            <a:chOff x="7534" y="5918227"/>
            <a:chExt cx="9136498" cy="939773"/>
          </a:xfrm>
        </p:grpSpPr>
        <p:grpSp>
          <p:nvGrpSpPr>
            <p:cNvPr id="99331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9332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9333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9334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9335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9336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37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3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9339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9340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41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42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43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44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9345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9346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9347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9348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9349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9350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1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2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9353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9354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5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6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7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9358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9359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9360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9362" name="TextBox 17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sp>
        <p:nvSpPr>
          <p:cNvPr id="1986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42994" y="214290"/>
            <a:ext cx="8229600" cy="1143000"/>
          </a:xfrm>
          <a:noFill/>
          <a:ln/>
          <a:extLst>
            <a:ext uri="{FAA26D3D-D897-4be2-8F04-BA451C77F1D7}"/>
          </a:extLst>
        </p:spPr>
        <p:txBody>
          <a:bodyPr/>
          <a:lstStyle/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6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Общекультурное  направление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85750" y="1357313"/>
            <a:ext cx="5357813" cy="2179637"/>
          </a:xfrm>
        </p:spPr>
        <p:txBody>
          <a:bodyPr>
            <a:normAutofit/>
          </a:bodyPr>
          <a:lstStyle/>
          <a:p>
            <a:pPr marL="215900" lvl="1" defTabSz="449263">
              <a:lnSpc>
                <a:spcPct val="120000"/>
              </a:lnSpc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Курс «Мастерская  слова»</a:t>
            </a:r>
          </a:p>
          <a:p>
            <a:pPr marL="215900" lvl="1" defTabSz="449263">
              <a:lnSpc>
                <a:spcPct val="120000"/>
              </a:lnSpc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Курс «Чудесная  мастерская»</a:t>
            </a:r>
          </a:p>
          <a:p>
            <a:pPr marL="215900" lvl="1" defTabSz="449263">
              <a:lnSpc>
                <a:spcPct val="120000"/>
              </a:lnSpc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Театральная  деятельность</a:t>
            </a:r>
          </a:p>
          <a:p>
            <a:pPr marL="215900" lvl="1" defTabSz="449263">
              <a:lnSpc>
                <a:spcPct val="120000"/>
              </a:lnSpc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  «Арбуз»</a:t>
            </a:r>
          </a:p>
        </p:txBody>
      </p:sp>
      <p:pic>
        <p:nvPicPr>
          <p:cNvPr id="24581" name="Picture 4" descr="G:\семинар началка\фото сименара\фото семинар 18 и 19.12 2012 года\P10306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3965120"/>
            <a:ext cx="2428892" cy="1821334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4582" name="Picture 7" descr="C:\Users\noobac\Desktop\Здоровье\DSCN2725.JPG"/>
          <p:cNvPicPr>
            <a:picLocks noChangeAspect="1" noChangeArrowheads="1"/>
          </p:cNvPicPr>
          <p:nvPr/>
        </p:nvPicPr>
        <p:blipFill>
          <a:blip r:embed="rId3" cstate="email">
            <a:lum bright="10000" contrast="10000"/>
          </a:blip>
          <a:srcRect/>
          <a:stretch>
            <a:fillRect/>
          </a:stretch>
        </p:blipFill>
        <p:spPr bwMode="auto">
          <a:xfrm>
            <a:off x="6357950" y="3357562"/>
            <a:ext cx="2601693" cy="292895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4583" name="Picture 8" descr="C:\Users\noobac\Desktop\Здоровье\DSCN27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1214422"/>
            <a:ext cx="2243904" cy="2624035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9368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G:\семинар началка\фото сименара\фото семинар 18 и 19.12 2012 года\P103058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4" y="3668672"/>
            <a:ext cx="3395669" cy="2546410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9370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Группа 7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97283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7284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7285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7286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7287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7288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89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90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7291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7292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93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94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95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296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7297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7298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7299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7300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7301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7302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03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04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7305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7306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07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08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09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7310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7311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7312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7314" name="TextBox 13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214346" y="500050"/>
            <a:ext cx="10072726" cy="1143000"/>
          </a:xfrm>
          <a:noFill/>
          <a:ln/>
          <a:extLst>
            <a:ext uri="{FAA26D3D-D897-4be2-8F04-BA451C77F1D7}"/>
          </a:extLst>
        </p:spPr>
        <p:txBody>
          <a:bodyPr>
            <a:noAutofit/>
          </a:bodyPr>
          <a:lstStyle/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Спортивное </a:t>
            </a:r>
            <a:b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</a:b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и </a:t>
            </a:r>
            <a:r>
              <a:rPr lang="ru-RU" sz="3200" b="1" kern="1200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общеинтеллектуальное</a:t>
            </a: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 направление</a:t>
            </a:r>
          </a:p>
        </p:txBody>
      </p:sp>
      <p:sp>
        <p:nvSpPr>
          <p:cNvPr id="200707" name="Объект 2"/>
          <p:cNvSpPr>
            <a:spLocks noGrp="1"/>
          </p:cNvSpPr>
          <p:nvPr>
            <p:ph idx="4294967295"/>
          </p:nvPr>
        </p:nvSpPr>
        <p:spPr>
          <a:xfrm>
            <a:off x="0" y="1981200"/>
            <a:ext cx="3676650" cy="1752600"/>
          </a:xfrm>
        </p:spPr>
        <p:txBody>
          <a:bodyPr/>
          <a:lstStyle/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«Я-исследователь»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«Остров сокровищ»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«Шейпинг-юни»</a:t>
            </a:r>
          </a:p>
        </p:txBody>
      </p:sp>
      <p:pic>
        <p:nvPicPr>
          <p:cNvPr id="26629" name="Picture 3" descr="G:\школа  фото 5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8263" y="1785926"/>
            <a:ext cx="3271455" cy="435771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6630" name="Picture 4" descr="D:\фото класса\3 класс\DSCN24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4000504"/>
            <a:ext cx="3429024" cy="221457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7319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 descr="D:\фото класса\2 класс\весёлые старты, 8 марта\DSCN198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40" y="2500306"/>
            <a:ext cx="3071834" cy="2303466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7321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3" descr="D:\фото класса\2 класс\весёлые старты, 8 марта\DSCN20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84767" y="1698158"/>
            <a:ext cx="2744951" cy="258809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282543"/>
            <a:ext cx="8229600" cy="1611252"/>
          </a:xfrm>
          <a:noFill/>
          <a:ln/>
          <a:extLst>
            <a:ext uri="{FAA26D3D-D897-4be2-8F04-BA451C77F1D7}"/>
          </a:extLst>
        </p:spPr>
        <p:txBody>
          <a:bodyPr>
            <a:normAutofit/>
          </a:bodyPr>
          <a:lstStyle/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Духовно-нравственное </a:t>
            </a:r>
            <a:b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</a:b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и  социальное  направление</a:t>
            </a:r>
          </a:p>
        </p:txBody>
      </p:sp>
      <p:sp>
        <p:nvSpPr>
          <p:cNvPr id="199683" name="Объект 2"/>
          <p:cNvSpPr>
            <a:spLocks noGrp="1"/>
          </p:cNvSpPr>
          <p:nvPr>
            <p:ph idx="4294967295"/>
          </p:nvPr>
        </p:nvSpPr>
        <p:spPr>
          <a:xfrm>
            <a:off x="395288" y="1571625"/>
            <a:ext cx="4533900" cy="1685925"/>
          </a:xfrm>
        </p:spPr>
        <p:txBody>
          <a:bodyPr/>
          <a:lstStyle/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«Школа  успеха»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«Я  познаю  мир»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«Я  и  мои  друзья»</a:t>
            </a:r>
          </a:p>
          <a:p>
            <a:pPr marL="215900" lvl="1" defTabSz="449263">
              <a:spcBef>
                <a:spcPct val="0"/>
              </a:spcBef>
              <a:buSzPct val="69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«Вековой  наш  богатырь»</a:t>
            </a:r>
          </a:p>
        </p:txBody>
      </p:sp>
      <p:pic>
        <p:nvPicPr>
          <p:cNvPr id="96261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6262" name="Группа 10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96263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96264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96265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6266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6267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6268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69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70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6271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96272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73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74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75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76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96277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96278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96279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96280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96281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96282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83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84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6285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96286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87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88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89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96290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96291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96292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96294" name="TextBox 16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25604" name="Picture 2" descr="G:\семинар началка\фото сименара\среда 19.12.2012\P10307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9858" y="3549649"/>
            <a:ext cx="3357554" cy="2828860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5606" name="Picture 4" descr="D:\фото класса\день матери 24.11.2012\DSCN265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3571876"/>
            <a:ext cx="2564856" cy="2504279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6297" name="Text Box 4"/>
          <p:cNvSpPr txBox="1">
            <a:spLocks noChangeArrowheads="1"/>
          </p:cNvSpPr>
          <p:nvPr/>
        </p:nvSpPr>
        <p:spPr bwMode="auto">
          <a:xfrm>
            <a:off x="1143000" y="0"/>
            <a:ext cx="8005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> </a:t>
            </a:r>
            <a:br>
              <a:rPr lang="ru-RU" sz="2400"/>
            </a:br>
            <a:r>
              <a:rPr lang="ru-RU" sz="2400"/>
              <a:t>Программа курса</a:t>
            </a:r>
            <a:br>
              <a:rPr lang="ru-RU" sz="2400"/>
            </a:br>
            <a:r>
              <a:rPr lang="ru-RU" sz="2400"/>
              <a:t> внеурочной деятельности</a:t>
            </a:r>
            <a:br>
              <a:rPr lang="ru-RU" sz="2400"/>
            </a:br>
            <a:r>
              <a:rPr lang="ru-RU" sz="2400"/>
              <a:t>«Школа успеха»</a:t>
            </a:r>
            <a:r>
              <a:rPr lang="ru-RU" sz="4000"/>
              <a:t> </a:t>
            </a:r>
          </a:p>
        </p:txBody>
      </p:sp>
      <p:pic>
        <p:nvPicPr>
          <p:cNvPr id="121859" name="Picture 3" descr="P1030736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9600" y="1981200"/>
            <a:ext cx="4084638" cy="2895600"/>
          </a:xfrm>
          <a:noFill/>
          <a:ln/>
        </p:spPr>
      </p:pic>
      <p:pic>
        <p:nvPicPr>
          <p:cNvPr id="121860" name="Picture 4" descr="DSCN046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3276600"/>
            <a:ext cx="3810000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r>
              <a:rPr lang="ru-RU" sz="4000"/>
              <a:t>Занятие по программе </a:t>
            </a:r>
            <a:br>
              <a:rPr lang="ru-RU" sz="4000"/>
            </a:br>
            <a:r>
              <a:rPr lang="ru-RU" sz="4000"/>
              <a:t>«Школа успеха»</a:t>
            </a:r>
          </a:p>
        </p:txBody>
      </p:sp>
      <p:pic>
        <p:nvPicPr>
          <p:cNvPr id="79875" name="Picture 3" descr="P103074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54163" y="1905000"/>
            <a:ext cx="6035675" cy="4495800"/>
          </a:xfrm>
          <a:noFill/>
          <a:ln/>
        </p:spPr>
      </p:pic>
      <p:pic>
        <p:nvPicPr>
          <p:cNvPr id="79876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0" y="457200"/>
            <a:ext cx="1138238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530" name="Группа 2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150531" name="Group 20"/>
            <p:cNvGrpSpPr>
              <a:grpSpLocks/>
            </p:cNvGrpSpPr>
            <p:nvPr/>
          </p:nvGrpSpPr>
          <p:grpSpPr bwMode="auto">
            <a:xfrm flipV="1">
              <a:off x="7534" y="5970384"/>
              <a:ext cx="9136498" cy="675659"/>
              <a:chOff x="-69" y="2676"/>
              <a:chExt cx="12003" cy="1247"/>
            </a:xfrm>
          </p:grpSpPr>
          <p:grpSp>
            <p:nvGrpSpPr>
              <p:cNvPr id="150532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150533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150534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150535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150536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37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3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150539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150540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41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42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43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44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150545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150546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150547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150548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150549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150550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1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2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150553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150554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5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6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7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50558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150559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50560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1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150562" name="TextBox 8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3074" name="Picture 2" descr="G:\P10307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5528" y="387145"/>
            <a:ext cx="7739277" cy="58041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</a:extLst>
        </p:spPr>
      </p:pic>
      <p:pic>
        <p:nvPicPr>
          <p:cNvPr id="15056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54925" y="188913"/>
            <a:ext cx="1138238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10200"/>
            <a:ext cx="8229600" cy="1143000"/>
          </a:xfrm>
        </p:spPr>
        <p:txBody>
          <a:bodyPr/>
          <a:lstStyle/>
          <a:p>
            <a:r>
              <a:rPr lang="ru-RU" sz="3200"/>
              <a:t>Занятие по программе </a:t>
            </a:r>
            <a:br>
              <a:rPr lang="ru-RU" sz="3200"/>
            </a:br>
            <a:r>
              <a:rPr lang="ru-RU" sz="3200"/>
              <a:t>«Школа успеха»</a:t>
            </a:r>
          </a:p>
        </p:txBody>
      </p:sp>
      <p:pic>
        <p:nvPicPr>
          <p:cNvPr id="86019" name="Picture 3" descr="P1030739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66800" y="457200"/>
            <a:ext cx="7467600" cy="5029200"/>
          </a:xfrm>
          <a:noFill/>
          <a:ln/>
        </p:spPr>
      </p:pic>
      <p:pic>
        <p:nvPicPr>
          <p:cNvPr id="86020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381000"/>
            <a:ext cx="1138238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75128" y="116161"/>
            <a:ext cx="8005385" cy="39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  <a:latin typeface="Tahoma" pitchFamily="34" charset="0"/>
                <a:cs typeface="+mn-cs"/>
              </a:rPr>
              <a:t>Моя школа: опыт внедрения новых образовательных </a:t>
            </a:r>
            <a:r>
              <a:rPr lang="ru-RU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  <a:latin typeface="Tahoma" pitchFamily="34" charset="0"/>
                <a:cs typeface="+mn-cs"/>
              </a:rPr>
              <a:t>стандартов</a:t>
            </a:r>
            <a:endParaRPr lang="ru-RU" sz="2000" dirty="0">
              <a:solidFill>
                <a:schemeClr val="bg2">
                  <a:lumMod val="60000"/>
                  <a:lumOff val="40000"/>
                </a:schemeClr>
              </a:solidFill>
              <a:effectLst>
                <a:glow rad="101600">
                  <a:schemeClr val="bg2">
                    <a:lumMod val="20000"/>
                    <a:lumOff val="80000"/>
                    <a:alpha val="60000"/>
                  </a:schemeClr>
                </a:glow>
              </a:effectLst>
              <a:latin typeface="Tahoma" pitchFamily="34" charset="0"/>
              <a:cs typeface="+mn-cs"/>
            </a:endParaRPr>
          </a:p>
        </p:txBody>
      </p:sp>
      <p:pic>
        <p:nvPicPr>
          <p:cNvPr id="81923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Rectangle 2"/>
          <p:cNvSpPr>
            <a:spLocks noChangeArrowheads="1"/>
          </p:cNvSpPr>
          <p:nvPr/>
        </p:nvSpPr>
        <p:spPr bwMode="auto">
          <a:xfrm>
            <a:off x="250825" y="1844675"/>
            <a:ext cx="8031163" cy="7905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marL="215900" lvl="1" algn="just" defTabSz="449263">
              <a:spcBef>
                <a:spcPct val="20000"/>
              </a:spcBef>
              <a:buClr>
                <a:schemeClr val="folHlink"/>
              </a:buClr>
              <a:buSzPct val="119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- </a:t>
            </a: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любящий свой народ,</a:t>
            </a:r>
            <a:endParaRPr lang="ru-RU" sz="2400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  <a:p>
            <a:pPr marL="215900" lvl="1" algn="just" defTabSz="449263">
              <a:spcBef>
                <a:spcPct val="20000"/>
              </a:spcBef>
              <a:buClr>
                <a:schemeClr val="folHlink"/>
              </a:buClr>
              <a:buSzPct val="119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  </a:t>
            </a: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свой край и свою Родину </a:t>
            </a:r>
          </a:p>
        </p:txBody>
      </p:sp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1563091"/>
            <a:ext cx="3286148" cy="2151661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81926" name="Группа 45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81927" name="Group 20"/>
            <p:cNvGrpSpPr>
              <a:grpSpLocks/>
            </p:cNvGrpSpPr>
            <p:nvPr/>
          </p:nvGrpSpPr>
          <p:grpSpPr bwMode="auto">
            <a:xfrm flipV="1">
              <a:off x="7534" y="5970395"/>
              <a:ext cx="9136498" cy="675655"/>
              <a:chOff x="-69" y="2676"/>
              <a:chExt cx="12003" cy="1247"/>
            </a:xfrm>
          </p:grpSpPr>
          <p:grpSp>
            <p:nvGrpSpPr>
              <p:cNvPr id="81928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81929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1930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1931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1932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33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34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1935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81936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37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38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39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40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81941" name="Group 34"/>
            <p:cNvGrpSpPr>
              <a:grpSpLocks/>
            </p:cNvGrpSpPr>
            <p:nvPr/>
          </p:nvGrpSpPr>
          <p:grpSpPr bwMode="auto">
            <a:xfrm flipV="1">
              <a:off x="8440" y="5918227"/>
              <a:ext cx="9135560" cy="654045"/>
              <a:chOff x="-89" y="2846"/>
              <a:chExt cx="12003" cy="1207"/>
            </a:xfrm>
          </p:grpSpPr>
          <p:grpSp>
            <p:nvGrpSpPr>
              <p:cNvPr id="81942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81943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1944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1945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1946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47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48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1949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81950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51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52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53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1954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81955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195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43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81958" name="TextBox 44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6149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4975" y="2928934"/>
            <a:ext cx="4281488" cy="3211512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0" y="3860820"/>
            <a:ext cx="3527425" cy="2354262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1435136" y="500042"/>
            <a:ext cx="8208962" cy="100012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П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ортрет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выпускника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cs typeface="+mn-cs"/>
            </a:endParaRPr>
          </a:p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        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начальной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школы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: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Группа 45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83971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83972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83973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3974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3975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3976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77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7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3979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83980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81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82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83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84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83985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83986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83987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3988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3989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3990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1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2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3993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83994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5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6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7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3998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83999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4000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84002" name="TextBox 51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77788" y="1714500"/>
            <a:ext cx="8137525" cy="100806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marL="215900" lvl="1" defTabSz="449263">
              <a:spcBef>
                <a:spcPct val="20000"/>
              </a:spcBef>
              <a:buClr>
                <a:schemeClr val="folHlink"/>
              </a:buClr>
              <a:buSzPct val="69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- </a:t>
            </a: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любознательный, </a:t>
            </a:r>
            <a:endParaRPr lang="ru-RU" sz="2400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  <a:p>
            <a:pPr marL="215900" lvl="1" defTabSz="449263">
              <a:spcBef>
                <a:spcPct val="20000"/>
              </a:spcBef>
              <a:buClr>
                <a:schemeClr val="folHlink"/>
              </a:buClr>
              <a:buSzPct val="69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активно</a:t>
            </a:r>
            <a:r>
              <a:rPr lang="ru-RU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и заинтересованно </a:t>
            </a:r>
            <a:endParaRPr lang="ru-RU" sz="2400" b="1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  <a:p>
            <a:pPr marL="215900" lvl="1" defTabSz="449263">
              <a:spcBef>
                <a:spcPct val="20000"/>
              </a:spcBef>
              <a:buClr>
                <a:schemeClr val="folHlink"/>
              </a:buClr>
              <a:buSzPct val="69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+mn-cs"/>
              </a:rPr>
              <a:t>познающий мир</a:t>
            </a:r>
          </a:p>
        </p:txBody>
      </p:sp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3103275"/>
            <a:ext cx="4052388" cy="3040369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1406" y="3857628"/>
            <a:ext cx="3329047" cy="221457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197" name="Picture 3" descr="C:\Users\Graphics 2\Desktop\Директор Кубани 2013\МТЛ\вместо голых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1643050"/>
            <a:ext cx="2928935" cy="1981197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75128" y="116161"/>
            <a:ext cx="8005385" cy="39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  <a:latin typeface="Tahoma" pitchFamily="34" charset="0"/>
                <a:cs typeface="+mn-cs"/>
              </a:rPr>
              <a:t>Моя школа: опыт внедрения новых образовательных </a:t>
            </a:r>
            <a:r>
              <a:rPr lang="ru-RU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  <a:latin typeface="Tahoma" pitchFamily="34" charset="0"/>
                <a:cs typeface="+mn-cs"/>
              </a:rPr>
              <a:t>стандартов</a:t>
            </a:r>
            <a:endParaRPr lang="ru-RU" sz="2000" dirty="0">
              <a:solidFill>
                <a:schemeClr val="bg2">
                  <a:lumMod val="60000"/>
                  <a:lumOff val="40000"/>
                </a:schemeClr>
              </a:solidFill>
              <a:effectLst>
                <a:glow rad="101600">
                  <a:schemeClr val="bg2">
                    <a:lumMod val="20000"/>
                    <a:lumOff val="80000"/>
                    <a:alpha val="60000"/>
                  </a:schemeClr>
                </a:glow>
              </a:effectLst>
              <a:latin typeface="Tahoma" pitchFamily="34" charset="0"/>
              <a:cs typeface="+mn-cs"/>
            </a:endParaRPr>
          </a:p>
        </p:txBody>
      </p:sp>
      <p:pic>
        <p:nvPicPr>
          <p:cNvPr id="84008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Rectangle 1"/>
          <p:cNvSpPr>
            <a:spLocks noChangeArrowheads="1"/>
          </p:cNvSpPr>
          <p:nvPr/>
        </p:nvSpPr>
        <p:spPr bwMode="auto">
          <a:xfrm>
            <a:off x="1435136" y="500042"/>
            <a:ext cx="8208962" cy="100012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П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ортрет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выпускника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0070C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cs typeface="+mn-cs"/>
            </a:endParaRPr>
          </a:p>
          <a:p>
            <a:pPr defTabSz="449263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        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начальной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 </a:t>
            </a:r>
            <a:r>
              <a:rPr lang="en-US" sz="3200" b="1" dirty="0" err="1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школы</a:t>
            </a:r>
            <a:r>
              <a:rPr lang="en-US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: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/>
              <a:t>Желаем удачи!</a:t>
            </a:r>
          </a:p>
        </p:txBody>
      </p:sp>
      <p:pic>
        <p:nvPicPr>
          <p:cNvPr id="72708" name="Picture 4" descr="DSCN0458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19200" y="1219200"/>
            <a:ext cx="7162800" cy="5181600"/>
          </a:xfrm>
          <a:noFill/>
          <a:ln/>
        </p:spPr>
      </p:pic>
      <p:grpSp>
        <p:nvGrpSpPr>
          <p:cNvPr id="72710" name="Группа 8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72711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72712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72713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72714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72715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72716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17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1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72719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72720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21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22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23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24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72725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72726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72727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72728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72729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72730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1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2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72733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72734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5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6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7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72738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72739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72740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72742" name="TextBox 14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72743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381000"/>
            <a:ext cx="1138238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46815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Всего учащихся  - 1242</a:t>
            </a:r>
          </a:p>
          <a:p>
            <a:r>
              <a:rPr lang="ru-RU" sz="2400"/>
              <a:t>Классов – 47</a:t>
            </a:r>
          </a:p>
          <a:p>
            <a:r>
              <a:rPr lang="ru-RU" sz="2400"/>
              <a:t>Из них:</a:t>
            </a:r>
          </a:p>
          <a:p>
            <a:r>
              <a:rPr lang="ru-RU" sz="2400"/>
              <a:t>1 ступень – 20 классов</a:t>
            </a:r>
          </a:p>
          <a:p>
            <a:r>
              <a:rPr lang="ru-RU" sz="2400"/>
              <a:t>2 ступень – 22 класса</a:t>
            </a:r>
          </a:p>
          <a:p>
            <a:r>
              <a:rPr lang="ru-RU" sz="2400"/>
              <a:t>3 ступень – 5 классов</a:t>
            </a:r>
          </a:p>
          <a:p>
            <a:r>
              <a:rPr lang="ru-RU" sz="2400"/>
              <a:t>(5 профильных классов)</a:t>
            </a:r>
          </a:p>
        </p:txBody>
      </p:sp>
      <p:pic>
        <p:nvPicPr>
          <p:cNvPr id="12291" name="Picture 3" descr="DSCN03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84538"/>
            <a:ext cx="4356100" cy="3267075"/>
          </a:xfrm>
          <a:prstGeom prst="rect">
            <a:avLst/>
          </a:prstGeom>
          <a:noFill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363" y="188913"/>
            <a:ext cx="4211637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284538"/>
            <a:ext cx="457200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809625"/>
          </a:xfrm>
        </p:spPr>
        <p:txBody>
          <a:bodyPr/>
          <a:lstStyle/>
          <a:p>
            <a:r>
              <a:rPr lang="ru-RU" sz="3600"/>
              <a:t>Программа «Одаренные дети»</a:t>
            </a:r>
          </a:p>
        </p:txBody>
      </p:sp>
      <p:sp>
        <p:nvSpPr>
          <p:cNvPr id="17411" name="AutoShape 3"/>
          <p:cNvSpPr>
            <a:spLocks noChangeAspect="1" noChangeArrowheads="1"/>
          </p:cNvSpPr>
          <p:nvPr/>
        </p:nvSpPr>
        <p:spPr bwMode="auto">
          <a:xfrm>
            <a:off x="-5181600" y="-3886200"/>
            <a:ext cx="19507200" cy="146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2" name="AutoShape 4"/>
          <p:cNvSpPr>
            <a:spLocks noChangeAspect="1" noChangeArrowheads="1"/>
          </p:cNvSpPr>
          <p:nvPr/>
        </p:nvSpPr>
        <p:spPr bwMode="auto">
          <a:xfrm>
            <a:off x="-5181600" y="-3886200"/>
            <a:ext cx="19507200" cy="146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AutoShape 5"/>
          <p:cNvSpPr>
            <a:spLocks noChangeAspect="1" noChangeArrowheads="1"/>
          </p:cNvSpPr>
          <p:nvPr/>
        </p:nvSpPr>
        <p:spPr bwMode="auto">
          <a:xfrm>
            <a:off x="-5181600" y="-3886200"/>
            <a:ext cx="19507200" cy="146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4" name="AutoShape 6"/>
          <p:cNvSpPr>
            <a:spLocks noChangeAspect="1" noChangeArrowheads="1"/>
          </p:cNvSpPr>
          <p:nvPr/>
        </p:nvSpPr>
        <p:spPr bwMode="auto">
          <a:xfrm>
            <a:off x="-5181600" y="-3886200"/>
            <a:ext cx="19507200" cy="146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5" name="AutoShape 7"/>
          <p:cNvSpPr>
            <a:spLocks noChangeAspect="1" noChangeArrowheads="1"/>
          </p:cNvSpPr>
          <p:nvPr/>
        </p:nvSpPr>
        <p:spPr bwMode="auto">
          <a:xfrm>
            <a:off x="-2557463" y="-3871913"/>
            <a:ext cx="14258926" cy="14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6" name="AutoShape 8"/>
          <p:cNvSpPr>
            <a:spLocks noChangeAspect="1" noChangeArrowheads="1"/>
          </p:cNvSpPr>
          <p:nvPr/>
        </p:nvSpPr>
        <p:spPr bwMode="auto">
          <a:xfrm>
            <a:off x="-2557463" y="-3871913"/>
            <a:ext cx="14258926" cy="14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7" name="AutoShape 9"/>
          <p:cNvSpPr>
            <a:spLocks noChangeAspect="1" noChangeArrowheads="1"/>
          </p:cNvSpPr>
          <p:nvPr/>
        </p:nvSpPr>
        <p:spPr bwMode="auto">
          <a:xfrm>
            <a:off x="-2557463" y="-3871913"/>
            <a:ext cx="14258926" cy="14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8" name="AutoShape 10"/>
          <p:cNvSpPr>
            <a:spLocks noChangeAspect="1" noChangeArrowheads="1"/>
          </p:cNvSpPr>
          <p:nvPr/>
        </p:nvSpPr>
        <p:spPr bwMode="auto">
          <a:xfrm>
            <a:off x="-2557463" y="-3871913"/>
            <a:ext cx="14258926" cy="14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484313"/>
            <a:ext cx="341947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1773238"/>
            <a:ext cx="35274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6375" y="3789363"/>
            <a:ext cx="382587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5470525" y="4797425"/>
            <a:ext cx="3278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Научно-практическая конференция «Эврика»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533400"/>
            <a:ext cx="76644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84213" y="5791200"/>
            <a:ext cx="7920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Победители и призеры городской научно-практической конференции «Эврика - 2011»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0" y="23495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7529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00438"/>
            <a:ext cx="46434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932363" y="404813"/>
            <a:ext cx="3816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Методическое объединение учителей начальной школы – победитель городского смотра-конкурса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Группа 8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120835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120836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120837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120838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120839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120840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1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2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120843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120844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5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6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7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48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120849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120850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120851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120852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120853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120854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55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5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120857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120858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59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60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61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120862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120863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120864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120866" name="TextBox 14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12086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68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3074" name="Picture 2" descr="E:\Маркова\081220123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3112" y="1484784"/>
            <a:ext cx="4932896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  <p:pic>
        <p:nvPicPr>
          <p:cNvPr id="3075" name="Picture 3" descr="E:\Маркова\P103063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51795" y="3316418"/>
            <a:ext cx="4238507" cy="29096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  <p:sp>
        <p:nvSpPr>
          <p:cNvPr id="45" name="Заголовок 1"/>
          <p:cNvSpPr txBox="1">
            <a:spLocks/>
          </p:cNvSpPr>
          <p:nvPr/>
        </p:nvSpPr>
        <p:spPr bwMode="auto">
          <a:xfrm>
            <a:off x="428596" y="27145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MS PGothic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defRPr>
            </a:lvl9pPr>
          </a:lstStyle>
          <a:p>
            <a:pPr defTabSz="449263" eaLnBrk="1" hangingPunct="1">
              <a:spcBef>
                <a:spcPts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cs typeface="+mn-cs"/>
              </a:rPr>
              <a:t>Внеурочная деятельность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79613" y="509571"/>
            <a:ext cx="5411787" cy="490537"/>
          </a:xfrm>
          <a:noFill/>
          <a:ln/>
          <a:extLst>
            <a:ext uri="{FAA26D3D-D897-4be2-8F04-BA451C77F1D7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2010 год</a:t>
            </a:r>
          </a:p>
        </p:txBody>
      </p:sp>
      <p:sp>
        <p:nvSpPr>
          <p:cNvPr id="16387" name="Заголовок 1"/>
          <p:cNvSpPr txBox="1">
            <a:spLocks/>
          </p:cNvSpPr>
          <p:nvPr/>
        </p:nvSpPr>
        <p:spPr bwMode="auto">
          <a:xfrm>
            <a:off x="34923" y="1571612"/>
            <a:ext cx="925198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Семинар «Организация  проектной  деятельности   учащихся 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+mn-cs"/>
              </a:rPr>
              <a:t>в  начальной  школе»</a:t>
            </a:r>
          </a:p>
        </p:txBody>
      </p:sp>
      <p:pic>
        <p:nvPicPr>
          <p:cNvPr id="16388" name="Picture 2" descr="G:\DSC011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8868" y="2786058"/>
            <a:ext cx="3781804" cy="328614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096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6" name="Группа 9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40967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40968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40969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40970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40971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40972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73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74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40975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40976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77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78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79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80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40981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40982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40983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40984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40985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40986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87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88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40989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40990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91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92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93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40994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40995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4099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40998" name="TextBox 15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16394" name="Picture 10" descr="C:\Users\Graphics 2\Desktop\Директор Кубани 2013\МТЛ\слайд 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252" y="2786058"/>
            <a:ext cx="4440335" cy="3330590"/>
          </a:xfrm>
          <a:prstGeom prst="round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" descr="P10306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7251" y="2786058"/>
            <a:ext cx="4476187" cy="3357586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1" descr="H:\ФОТО2\SDC1074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75992" y="2786058"/>
            <a:ext cx="4125164" cy="3286148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1002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7242" y="451350"/>
            <a:ext cx="8229600" cy="1062618"/>
          </a:xfrm>
          <a:noFill/>
          <a:ln/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ru-RU" sz="3200" b="1" kern="1200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  <a:ea typeface="MS PGothic" pitchFamily="34" charset="-128"/>
                <a:cs typeface="+mn-cs"/>
              </a:rPr>
              <a:t>Практический  выход  семинара</a:t>
            </a:r>
          </a:p>
        </p:txBody>
      </p:sp>
      <p:sp>
        <p:nvSpPr>
          <p:cNvPr id="191491" name="Объект 2"/>
          <p:cNvSpPr>
            <a:spLocks noGrp="1"/>
          </p:cNvSpPr>
          <p:nvPr>
            <p:ph idx="4294967295"/>
          </p:nvPr>
        </p:nvSpPr>
        <p:spPr>
          <a:xfrm>
            <a:off x="500034" y="1449164"/>
            <a:ext cx="8229600" cy="1444922"/>
          </a:xfrm>
          <a:noFill/>
          <a:ln/>
          <a:extLst>
            <a:ext uri="{FAA26D3D-D897-4be2-8F04-BA451C77F1D7}"/>
          </a:extLst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Разработка  и  активное  внедрение  в  образовательный  процесс  курса  внеурочной  деятельности 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b="1" kern="1200" dirty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MS PGothic" pitchFamily="34" charset="-128"/>
                <a:cs typeface="+mn-cs"/>
              </a:rPr>
              <a:t>«Я - исследователь»</a:t>
            </a:r>
          </a:p>
        </p:txBody>
      </p:sp>
      <p:pic>
        <p:nvPicPr>
          <p:cNvPr id="8806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3" y="44450"/>
            <a:ext cx="1138237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8069" name="Группа 8"/>
          <p:cNvGrpSpPr>
            <a:grpSpLocks/>
          </p:cNvGrpSpPr>
          <p:nvPr/>
        </p:nvGrpSpPr>
        <p:grpSpPr bwMode="auto">
          <a:xfrm>
            <a:off x="7938" y="5918200"/>
            <a:ext cx="9136062" cy="939800"/>
            <a:chOff x="7534" y="5918227"/>
            <a:chExt cx="9136498" cy="939773"/>
          </a:xfrm>
        </p:grpSpPr>
        <p:grpSp>
          <p:nvGrpSpPr>
            <p:cNvPr id="88070" name="Group 20"/>
            <p:cNvGrpSpPr>
              <a:grpSpLocks/>
            </p:cNvGrpSpPr>
            <p:nvPr/>
          </p:nvGrpSpPr>
          <p:grpSpPr bwMode="auto">
            <a:xfrm flipV="1">
              <a:off x="7534" y="5970389"/>
              <a:ext cx="9136498" cy="675657"/>
              <a:chOff x="-69" y="2676"/>
              <a:chExt cx="12003" cy="1247"/>
            </a:xfrm>
          </p:grpSpPr>
          <p:grpSp>
            <p:nvGrpSpPr>
              <p:cNvPr id="88071" name="Group 21"/>
              <p:cNvGrpSpPr>
                <a:grpSpLocks/>
              </p:cNvGrpSpPr>
              <p:nvPr/>
            </p:nvGrpSpPr>
            <p:grpSpPr bwMode="auto">
              <a:xfrm>
                <a:off x="-37" y="2676"/>
                <a:ext cx="11959" cy="1133"/>
                <a:chOff x="14" y="1881"/>
                <a:chExt cx="4401" cy="213"/>
              </a:xfrm>
            </p:grpSpPr>
            <p:grpSp>
              <p:nvGrpSpPr>
                <p:cNvPr id="88072" name="Group 22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8073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8074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8075" name="AutoShape 25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76" name="AutoShape 26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77" name="AutoShape 27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8078" name="Group 28"/>
              <p:cNvGrpSpPr>
                <a:grpSpLocks/>
              </p:cNvGrpSpPr>
              <p:nvPr/>
            </p:nvGrpSpPr>
            <p:grpSpPr bwMode="auto">
              <a:xfrm>
                <a:off x="-69" y="2780"/>
                <a:ext cx="12003" cy="1143"/>
                <a:chOff x="-109" y="2850"/>
                <a:chExt cx="12003" cy="1143"/>
              </a:xfrm>
            </p:grpSpPr>
            <p:sp>
              <p:nvSpPr>
                <p:cNvPr id="88079" name="AutoShape 29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80" name="AutoShape 30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81" name="AutoShape 31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82" name="AutoShape 32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83" name="AutoShape 33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grpSp>
          <p:nvGrpSpPr>
            <p:cNvPr id="88084" name="Group 34"/>
            <p:cNvGrpSpPr>
              <a:grpSpLocks/>
            </p:cNvGrpSpPr>
            <p:nvPr/>
          </p:nvGrpSpPr>
          <p:grpSpPr bwMode="auto">
            <a:xfrm flipV="1">
              <a:off x="8440" y="5918233"/>
              <a:ext cx="9135560" cy="654043"/>
              <a:chOff x="-89" y="2846"/>
              <a:chExt cx="12003" cy="1207"/>
            </a:xfrm>
          </p:grpSpPr>
          <p:grpSp>
            <p:nvGrpSpPr>
              <p:cNvPr id="88085" name="Group 35"/>
              <p:cNvGrpSpPr>
                <a:grpSpLocks/>
              </p:cNvGrpSpPr>
              <p:nvPr/>
            </p:nvGrpSpPr>
            <p:grpSpPr bwMode="auto">
              <a:xfrm>
                <a:off x="-57" y="2846"/>
                <a:ext cx="11959" cy="1133"/>
                <a:chOff x="14" y="1881"/>
                <a:chExt cx="4401" cy="213"/>
              </a:xfrm>
            </p:grpSpPr>
            <p:grpSp>
              <p:nvGrpSpPr>
                <p:cNvPr id="88086" name="Group 36"/>
                <p:cNvGrpSpPr>
                  <a:grpSpLocks/>
                </p:cNvGrpSpPr>
                <p:nvPr/>
              </p:nvGrpSpPr>
              <p:grpSpPr bwMode="auto">
                <a:xfrm>
                  <a:off x="14" y="1881"/>
                  <a:ext cx="1772" cy="201"/>
                  <a:chOff x="30" y="1905"/>
                  <a:chExt cx="1980" cy="366"/>
                </a:xfrm>
              </p:grpSpPr>
              <p:sp>
                <p:nvSpPr>
                  <p:cNvPr id="88087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905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88088" name="Auto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911"/>
                    <a:ext cx="990" cy="360"/>
                  </a:xfrm>
                  <a:prstGeom prst="doubleWave">
                    <a:avLst>
                      <a:gd name="adj1" fmla="val 10319"/>
                      <a:gd name="adj2" fmla="val 0"/>
                    </a:avLst>
                  </a:prstGeom>
                  <a:solidFill>
                    <a:schemeClr val="accent2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>
                      <a:latin typeface="Tahoma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88089" name="AutoShape 39"/>
                <p:cNvSpPr>
                  <a:spLocks noChangeArrowheads="1"/>
                </p:cNvSpPr>
                <p:nvPr/>
              </p:nvSpPr>
              <p:spPr bwMode="auto">
                <a:xfrm>
                  <a:off x="1771" y="1889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0" name="AutoShape 40"/>
                <p:cNvSpPr>
                  <a:spLocks noChangeArrowheads="1"/>
                </p:cNvSpPr>
                <p:nvPr/>
              </p:nvSpPr>
              <p:spPr bwMode="auto">
                <a:xfrm>
                  <a:off x="2649" y="1892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1" name="AutoShape 41"/>
                <p:cNvSpPr>
                  <a:spLocks noChangeArrowheads="1"/>
                </p:cNvSpPr>
                <p:nvPr/>
              </p:nvSpPr>
              <p:spPr bwMode="auto">
                <a:xfrm>
                  <a:off x="3529" y="1896"/>
                  <a:ext cx="886" cy="198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88092" name="Group 42"/>
              <p:cNvGrpSpPr>
                <a:grpSpLocks/>
              </p:cNvGrpSpPr>
              <p:nvPr/>
            </p:nvGrpSpPr>
            <p:grpSpPr bwMode="auto">
              <a:xfrm>
                <a:off x="-89" y="2910"/>
                <a:ext cx="12003" cy="1143"/>
                <a:chOff x="-109" y="2850"/>
                <a:chExt cx="12003" cy="1143"/>
              </a:xfrm>
            </p:grpSpPr>
            <p:sp>
              <p:nvSpPr>
                <p:cNvPr id="88093" name="AutoShape 43"/>
                <p:cNvSpPr>
                  <a:spLocks noChangeArrowheads="1"/>
                </p:cNvSpPr>
                <p:nvPr/>
              </p:nvSpPr>
              <p:spPr bwMode="auto">
                <a:xfrm>
                  <a:off x="-109" y="2850"/>
                  <a:ext cx="2417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4" name="AutoShape 44"/>
                <p:cNvSpPr>
                  <a:spLocks noChangeArrowheads="1"/>
                </p:cNvSpPr>
                <p:nvPr/>
              </p:nvSpPr>
              <p:spPr bwMode="auto">
                <a:xfrm>
                  <a:off x="2288" y="2868"/>
                  <a:ext cx="2446" cy="1051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5" name="AutoShape 45"/>
                <p:cNvSpPr>
                  <a:spLocks noChangeArrowheads="1"/>
                </p:cNvSpPr>
                <p:nvPr/>
              </p:nvSpPr>
              <p:spPr bwMode="auto">
                <a:xfrm>
                  <a:off x="4683" y="2903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6" name="AutoShape 46"/>
                <p:cNvSpPr>
                  <a:spLocks noChangeArrowheads="1"/>
                </p:cNvSpPr>
                <p:nvPr/>
              </p:nvSpPr>
              <p:spPr bwMode="auto">
                <a:xfrm>
                  <a:off x="7078" y="2919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88097" name="AutoShape 47"/>
                <p:cNvSpPr>
                  <a:spLocks noChangeArrowheads="1"/>
                </p:cNvSpPr>
                <p:nvPr/>
              </p:nvSpPr>
              <p:spPr bwMode="auto">
                <a:xfrm>
                  <a:off x="9478" y="2940"/>
                  <a:ext cx="2416" cy="1053"/>
                </a:xfrm>
                <a:prstGeom prst="doubleWave">
                  <a:avLst>
                    <a:gd name="adj1" fmla="val 10319"/>
                    <a:gd name="adj2" fmla="val 0"/>
                  </a:avLst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Tahoma" pitchFamily="34" charset="0"/>
                    <a:ea typeface="MS PGothic" pitchFamily="34" charset="-128"/>
                  </a:endParaRPr>
                </a:p>
              </p:txBody>
            </p:sp>
          </p:grpSp>
        </p:grpSp>
        <p:sp>
          <p:nvSpPr>
            <p:cNvPr id="88098" name="Oval 49"/>
            <p:cNvSpPr>
              <a:spLocks noChangeArrowheads="1"/>
            </p:cNvSpPr>
            <p:nvPr/>
          </p:nvSpPr>
          <p:spPr bwMode="auto">
            <a:xfrm>
              <a:off x="3643306" y="6286520"/>
              <a:ext cx="1673970" cy="57148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  <a:ea typeface="MS PGothic" pitchFamily="34" charset="-128"/>
              </a:endParaRPr>
            </a:p>
          </p:txBody>
        </p:sp>
        <p:sp>
          <p:nvSpPr>
            <p:cNvPr id="88099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3786150" y="6336573"/>
              <a:ext cx="1500230" cy="3785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2"/>
                </a:avLst>
              </a:prstTxWarp>
            </a:bodyPr>
            <a:lstStyle/>
            <a:p>
              <a:pPr algn="ctr"/>
              <a:r>
                <a:rPr lang="ru-RU" sz="1000" b="1" i="1" kern="10">
                  <a:ln w="9525">
                    <a:noFill/>
                    <a:round/>
                    <a:headEnd/>
                    <a:tailEnd/>
                  </a:ln>
                  <a:solidFill>
                    <a:srgbClr val="005392"/>
                  </a:solidFill>
                  <a:latin typeface="Times New Roman"/>
                  <a:cs typeface="Times New Roman"/>
                </a:rPr>
                <a:t>Новороссийск</a:t>
              </a:r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4429124" y="6191271"/>
              <a:ext cx="192087" cy="238125"/>
              <a:chOff x="3711" y="1836"/>
              <a:chExt cx="3240" cy="3894"/>
            </a:xfrm>
            <a:solidFill>
              <a:schemeClr val="accent2"/>
            </a:solidFill>
          </p:grpSpPr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715" y="1840"/>
                <a:ext cx="3232" cy="3886"/>
              </a:xfrm>
              <a:custGeom>
                <a:avLst/>
                <a:gdLst/>
                <a:ahLst/>
                <a:cxnLst>
                  <a:cxn ang="0">
                    <a:pos x="1141" y="3663"/>
                  </a:cxn>
                  <a:cxn ang="0">
                    <a:pos x="631" y="3311"/>
                  </a:cxn>
                  <a:cxn ang="0">
                    <a:pos x="314" y="2992"/>
                  </a:cxn>
                  <a:cxn ang="0">
                    <a:pos x="217" y="2889"/>
                  </a:cxn>
                  <a:cxn ang="0">
                    <a:pos x="158" y="2893"/>
                  </a:cxn>
                  <a:cxn ang="0">
                    <a:pos x="111" y="2979"/>
                  </a:cxn>
                  <a:cxn ang="0">
                    <a:pos x="0" y="2464"/>
                  </a:cxn>
                  <a:cxn ang="0">
                    <a:pos x="176" y="2719"/>
                  </a:cxn>
                  <a:cxn ang="0">
                    <a:pos x="410" y="2969"/>
                  </a:cxn>
                  <a:cxn ang="0">
                    <a:pos x="697" y="3190"/>
                  </a:cxn>
                  <a:cxn ang="0">
                    <a:pos x="1028" y="3354"/>
                  </a:cxn>
                  <a:cxn ang="0">
                    <a:pos x="1401" y="3438"/>
                  </a:cxn>
                  <a:cxn ang="0">
                    <a:pos x="656" y="1322"/>
                  </a:cxn>
                  <a:cxn ang="0">
                    <a:pos x="590" y="1363"/>
                  </a:cxn>
                  <a:cxn ang="0">
                    <a:pos x="469" y="1336"/>
                  </a:cxn>
                  <a:cxn ang="0">
                    <a:pos x="416" y="1228"/>
                  </a:cxn>
                  <a:cxn ang="0">
                    <a:pos x="447" y="1142"/>
                  </a:cxn>
                  <a:cxn ang="0">
                    <a:pos x="563" y="1093"/>
                  </a:cxn>
                  <a:cxn ang="0">
                    <a:pos x="645" y="1128"/>
                  </a:cxn>
                  <a:cxn ang="0">
                    <a:pos x="1530" y="706"/>
                  </a:cxn>
                  <a:cxn ang="0">
                    <a:pos x="1370" y="637"/>
                  </a:cxn>
                  <a:cxn ang="0">
                    <a:pos x="1260" y="493"/>
                  </a:cxn>
                  <a:cxn ang="0">
                    <a:pos x="1243" y="285"/>
                  </a:cxn>
                  <a:cxn ang="0">
                    <a:pos x="1342" y="101"/>
                  </a:cxn>
                  <a:cxn ang="0">
                    <a:pos x="1518" y="6"/>
                  </a:cxn>
                  <a:cxn ang="0">
                    <a:pos x="1733" y="29"/>
                  </a:cxn>
                  <a:cxn ang="0">
                    <a:pos x="1890" y="166"/>
                  </a:cxn>
                  <a:cxn ang="0">
                    <a:pos x="1944" y="371"/>
                  </a:cxn>
                  <a:cxn ang="0">
                    <a:pos x="1921" y="483"/>
                  </a:cxn>
                  <a:cxn ang="0">
                    <a:pos x="1808" y="633"/>
                  </a:cxn>
                  <a:cxn ang="0">
                    <a:pos x="1806" y="434"/>
                  </a:cxn>
                  <a:cxn ang="0">
                    <a:pos x="1811" y="281"/>
                  </a:cxn>
                  <a:cxn ang="0">
                    <a:pos x="1731" y="170"/>
                  </a:cxn>
                  <a:cxn ang="0">
                    <a:pos x="1604" y="123"/>
                  </a:cxn>
                  <a:cxn ang="0">
                    <a:pos x="1473" y="152"/>
                  </a:cxn>
                  <a:cxn ang="0">
                    <a:pos x="1381" y="248"/>
                  </a:cxn>
                  <a:cxn ang="0">
                    <a:pos x="1358" y="381"/>
                  </a:cxn>
                  <a:cxn ang="0">
                    <a:pos x="1409" y="504"/>
                  </a:cxn>
                  <a:cxn ang="0">
                    <a:pos x="1518" y="577"/>
                  </a:cxn>
                  <a:cxn ang="0">
                    <a:pos x="1634" y="585"/>
                  </a:cxn>
                  <a:cxn ang="0">
                    <a:pos x="1702" y="1169"/>
                  </a:cxn>
                  <a:cxn ang="0">
                    <a:pos x="2597" y="1119"/>
                  </a:cxn>
                  <a:cxn ang="0">
                    <a:pos x="2691" y="1093"/>
                  </a:cxn>
                  <a:cxn ang="0">
                    <a:pos x="2798" y="1160"/>
                  </a:cxn>
                  <a:cxn ang="0">
                    <a:pos x="2814" y="1248"/>
                  </a:cxn>
                  <a:cxn ang="0">
                    <a:pos x="2744" y="1349"/>
                  </a:cxn>
                  <a:cxn ang="0">
                    <a:pos x="2632" y="1359"/>
                  </a:cxn>
                  <a:cxn ang="0">
                    <a:pos x="2566" y="1310"/>
                  </a:cxn>
                  <a:cxn ang="0">
                    <a:pos x="1894" y="3431"/>
                  </a:cxn>
                  <a:cxn ang="0">
                    <a:pos x="2263" y="3331"/>
                  </a:cxn>
                  <a:cxn ang="0">
                    <a:pos x="2587" y="3155"/>
                  </a:cxn>
                  <a:cxn ang="0">
                    <a:pos x="2865" y="2930"/>
                  </a:cxn>
                  <a:cxn ang="0">
                    <a:pos x="3088" y="2676"/>
                  </a:cxn>
                  <a:cxn ang="0">
                    <a:pos x="3185" y="3286"/>
                  </a:cxn>
                  <a:cxn ang="0">
                    <a:pos x="3109" y="2947"/>
                  </a:cxn>
                  <a:cxn ang="0">
                    <a:pos x="3066" y="2887"/>
                  </a:cxn>
                  <a:cxn ang="0">
                    <a:pos x="3004" y="2897"/>
                  </a:cxn>
                  <a:cxn ang="0">
                    <a:pos x="2888" y="3028"/>
                  </a:cxn>
                  <a:cxn ang="0">
                    <a:pos x="2523" y="3374"/>
                  </a:cxn>
                  <a:cxn ang="0">
                    <a:pos x="1999" y="3712"/>
                  </a:cxn>
                </a:cxnLst>
                <a:rect l="0" t="0" r="r" b="b"/>
                <a:pathLst>
                  <a:path w="3232" h="3886">
                    <a:moveTo>
                      <a:pt x="1616" y="3886"/>
                    </a:moveTo>
                    <a:lnTo>
                      <a:pt x="1518" y="3847"/>
                    </a:lnTo>
                    <a:lnTo>
                      <a:pt x="1421" y="3804"/>
                    </a:lnTo>
                    <a:lnTo>
                      <a:pt x="1327" y="3759"/>
                    </a:lnTo>
                    <a:lnTo>
                      <a:pt x="1233" y="3712"/>
                    </a:lnTo>
                    <a:lnTo>
                      <a:pt x="1141" y="3663"/>
                    </a:lnTo>
                    <a:lnTo>
                      <a:pt x="1051" y="3609"/>
                    </a:lnTo>
                    <a:lnTo>
                      <a:pt x="961" y="3554"/>
                    </a:lnTo>
                    <a:lnTo>
                      <a:pt x="875" y="3497"/>
                    </a:lnTo>
                    <a:lnTo>
                      <a:pt x="791" y="3438"/>
                    </a:lnTo>
                    <a:lnTo>
                      <a:pt x="709" y="3374"/>
                    </a:lnTo>
                    <a:lnTo>
                      <a:pt x="631" y="3311"/>
                    </a:lnTo>
                    <a:lnTo>
                      <a:pt x="555" y="3243"/>
                    </a:lnTo>
                    <a:lnTo>
                      <a:pt x="482" y="3174"/>
                    </a:lnTo>
                    <a:lnTo>
                      <a:pt x="412" y="3102"/>
                    </a:lnTo>
                    <a:lnTo>
                      <a:pt x="377" y="3065"/>
                    </a:lnTo>
                    <a:lnTo>
                      <a:pt x="344" y="3028"/>
                    </a:lnTo>
                    <a:lnTo>
                      <a:pt x="314" y="2992"/>
                    </a:lnTo>
                    <a:lnTo>
                      <a:pt x="283" y="2953"/>
                    </a:lnTo>
                    <a:lnTo>
                      <a:pt x="269" y="2934"/>
                    </a:lnTo>
                    <a:lnTo>
                      <a:pt x="254" y="2920"/>
                    </a:lnTo>
                    <a:lnTo>
                      <a:pt x="240" y="2908"/>
                    </a:lnTo>
                    <a:lnTo>
                      <a:pt x="228" y="2897"/>
                    </a:lnTo>
                    <a:lnTo>
                      <a:pt x="217" y="2889"/>
                    </a:lnTo>
                    <a:lnTo>
                      <a:pt x="205" y="2885"/>
                    </a:lnTo>
                    <a:lnTo>
                      <a:pt x="195" y="2883"/>
                    </a:lnTo>
                    <a:lnTo>
                      <a:pt x="185" y="2881"/>
                    </a:lnTo>
                    <a:lnTo>
                      <a:pt x="176" y="2883"/>
                    </a:lnTo>
                    <a:lnTo>
                      <a:pt x="166" y="2887"/>
                    </a:lnTo>
                    <a:lnTo>
                      <a:pt x="158" y="2893"/>
                    </a:lnTo>
                    <a:lnTo>
                      <a:pt x="150" y="2902"/>
                    </a:lnTo>
                    <a:lnTo>
                      <a:pt x="144" y="2910"/>
                    </a:lnTo>
                    <a:lnTo>
                      <a:pt x="135" y="2920"/>
                    </a:lnTo>
                    <a:lnTo>
                      <a:pt x="129" y="2932"/>
                    </a:lnTo>
                    <a:lnTo>
                      <a:pt x="123" y="2947"/>
                    </a:lnTo>
                    <a:lnTo>
                      <a:pt x="111" y="2979"/>
                    </a:lnTo>
                    <a:lnTo>
                      <a:pt x="101" y="3014"/>
                    </a:lnTo>
                    <a:lnTo>
                      <a:pt x="90" y="3055"/>
                    </a:lnTo>
                    <a:lnTo>
                      <a:pt x="82" y="3098"/>
                    </a:lnTo>
                    <a:lnTo>
                      <a:pt x="64" y="3190"/>
                    </a:lnTo>
                    <a:lnTo>
                      <a:pt x="47" y="3286"/>
                    </a:lnTo>
                    <a:lnTo>
                      <a:pt x="0" y="2464"/>
                    </a:lnTo>
                    <a:lnTo>
                      <a:pt x="25" y="2507"/>
                    </a:lnTo>
                    <a:lnTo>
                      <a:pt x="52" y="2550"/>
                    </a:lnTo>
                    <a:lnTo>
                      <a:pt x="80" y="2591"/>
                    </a:lnTo>
                    <a:lnTo>
                      <a:pt x="111" y="2634"/>
                    </a:lnTo>
                    <a:lnTo>
                      <a:pt x="144" y="2676"/>
                    </a:lnTo>
                    <a:lnTo>
                      <a:pt x="176" y="2719"/>
                    </a:lnTo>
                    <a:lnTo>
                      <a:pt x="211" y="2762"/>
                    </a:lnTo>
                    <a:lnTo>
                      <a:pt x="248" y="2805"/>
                    </a:lnTo>
                    <a:lnTo>
                      <a:pt x="287" y="2848"/>
                    </a:lnTo>
                    <a:lnTo>
                      <a:pt x="326" y="2889"/>
                    </a:lnTo>
                    <a:lnTo>
                      <a:pt x="367" y="2930"/>
                    </a:lnTo>
                    <a:lnTo>
                      <a:pt x="410" y="2969"/>
                    </a:lnTo>
                    <a:lnTo>
                      <a:pt x="455" y="3010"/>
                    </a:lnTo>
                    <a:lnTo>
                      <a:pt x="500" y="3047"/>
                    </a:lnTo>
                    <a:lnTo>
                      <a:pt x="547" y="3086"/>
                    </a:lnTo>
                    <a:lnTo>
                      <a:pt x="596" y="3120"/>
                    </a:lnTo>
                    <a:lnTo>
                      <a:pt x="645" y="3155"/>
                    </a:lnTo>
                    <a:lnTo>
                      <a:pt x="697" y="3190"/>
                    </a:lnTo>
                    <a:lnTo>
                      <a:pt x="748" y="3221"/>
                    </a:lnTo>
                    <a:lnTo>
                      <a:pt x="801" y="3251"/>
                    </a:lnTo>
                    <a:lnTo>
                      <a:pt x="856" y="3280"/>
                    </a:lnTo>
                    <a:lnTo>
                      <a:pt x="912" y="3307"/>
                    </a:lnTo>
                    <a:lnTo>
                      <a:pt x="969" y="3331"/>
                    </a:lnTo>
                    <a:lnTo>
                      <a:pt x="1028" y="3354"/>
                    </a:lnTo>
                    <a:lnTo>
                      <a:pt x="1088" y="3374"/>
                    </a:lnTo>
                    <a:lnTo>
                      <a:pt x="1149" y="3393"/>
                    </a:lnTo>
                    <a:lnTo>
                      <a:pt x="1211" y="3407"/>
                    </a:lnTo>
                    <a:lnTo>
                      <a:pt x="1272" y="3419"/>
                    </a:lnTo>
                    <a:lnTo>
                      <a:pt x="1338" y="3431"/>
                    </a:lnTo>
                    <a:lnTo>
                      <a:pt x="1401" y="3438"/>
                    </a:lnTo>
                    <a:lnTo>
                      <a:pt x="1467" y="3444"/>
                    </a:lnTo>
                    <a:lnTo>
                      <a:pt x="1534" y="3444"/>
                    </a:lnTo>
                    <a:lnTo>
                      <a:pt x="1530" y="1297"/>
                    </a:lnTo>
                    <a:lnTo>
                      <a:pt x="676" y="1297"/>
                    </a:lnTo>
                    <a:lnTo>
                      <a:pt x="666" y="1310"/>
                    </a:lnTo>
                    <a:lnTo>
                      <a:pt x="656" y="1322"/>
                    </a:lnTo>
                    <a:lnTo>
                      <a:pt x="645" y="1332"/>
                    </a:lnTo>
                    <a:lnTo>
                      <a:pt x="633" y="1340"/>
                    </a:lnTo>
                    <a:lnTo>
                      <a:pt x="623" y="1347"/>
                    </a:lnTo>
                    <a:lnTo>
                      <a:pt x="613" y="1355"/>
                    </a:lnTo>
                    <a:lnTo>
                      <a:pt x="600" y="1359"/>
                    </a:lnTo>
                    <a:lnTo>
                      <a:pt x="590" y="1363"/>
                    </a:lnTo>
                    <a:lnTo>
                      <a:pt x="568" y="1367"/>
                    </a:lnTo>
                    <a:lnTo>
                      <a:pt x="545" y="1367"/>
                    </a:lnTo>
                    <a:lnTo>
                      <a:pt x="525" y="1365"/>
                    </a:lnTo>
                    <a:lnTo>
                      <a:pt x="506" y="1359"/>
                    </a:lnTo>
                    <a:lnTo>
                      <a:pt x="488" y="1349"/>
                    </a:lnTo>
                    <a:lnTo>
                      <a:pt x="469" y="1336"/>
                    </a:lnTo>
                    <a:lnTo>
                      <a:pt x="455" y="1322"/>
                    </a:lnTo>
                    <a:lnTo>
                      <a:pt x="441" y="1306"/>
                    </a:lnTo>
                    <a:lnTo>
                      <a:pt x="430" y="1287"/>
                    </a:lnTo>
                    <a:lnTo>
                      <a:pt x="422" y="1269"/>
                    </a:lnTo>
                    <a:lnTo>
                      <a:pt x="418" y="1248"/>
                    </a:lnTo>
                    <a:lnTo>
                      <a:pt x="416" y="1228"/>
                    </a:lnTo>
                    <a:lnTo>
                      <a:pt x="416" y="1216"/>
                    </a:lnTo>
                    <a:lnTo>
                      <a:pt x="418" y="1203"/>
                    </a:lnTo>
                    <a:lnTo>
                      <a:pt x="420" y="1191"/>
                    </a:lnTo>
                    <a:lnTo>
                      <a:pt x="424" y="1181"/>
                    </a:lnTo>
                    <a:lnTo>
                      <a:pt x="434" y="1160"/>
                    </a:lnTo>
                    <a:lnTo>
                      <a:pt x="447" y="1142"/>
                    </a:lnTo>
                    <a:lnTo>
                      <a:pt x="461" y="1128"/>
                    </a:lnTo>
                    <a:lnTo>
                      <a:pt x="480" y="1113"/>
                    </a:lnTo>
                    <a:lnTo>
                      <a:pt x="498" y="1103"/>
                    </a:lnTo>
                    <a:lnTo>
                      <a:pt x="518" y="1097"/>
                    </a:lnTo>
                    <a:lnTo>
                      <a:pt x="541" y="1093"/>
                    </a:lnTo>
                    <a:lnTo>
                      <a:pt x="563" y="1093"/>
                    </a:lnTo>
                    <a:lnTo>
                      <a:pt x="584" y="1095"/>
                    </a:lnTo>
                    <a:lnTo>
                      <a:pt x="606" y="1101"/>
                    </a:lnTo>
                    <a:lnTo>
                      <a:pt x="617" y="1107"/>
                    </a:lnTo>
                    <a:lnTo>
                      <a:pt x="625" y="1113"/>
                    </a:lnTo>
                    <a:lnTo>
                      <a:pt x="635" y="1119"/>
                    </a:lnTo>
                    <a:lnTo>
                      <a:pt x="645" y="1128"/>
                    </a:lnTo>
                    <a:lnTo>
                      <a:pt x="654" y="1136"/>
                    </a:lnTo>
                    <a:lnTo>
                      <a:pt x="662" y="1146"/>
                    </a:lnTo>
                    <a:lnTo>
                      <a:pt x="670" y="1156"/>
                    </a:lnTo>
                    <a:lnTo>
                      <a:pt x="676" y="1169"/>
                    </a:lnTo>
                    <a:lnTo>
                      <a:pt x="1530" y="1169"/>
                    </a:lnTo>
                    <a:lnTo>
                      <a:pt x="1530" y="706"/>
                    </a:lnTo>
                    <a:lnTo>
                      <a:pt x="1503" y="700"/>
                    </a:lnTo>
                    <a:lnTo>
                      <a:pt x="1475" y="692"/>
                    </a:lnTo>
                    <a:lnTo>
                      <a:pt x="1448" y="682"/>
                    </a:lnTo>
                    <a:lnTo>
                      <a:pt x="1421" y="669"/>
                    </a:lnTo>
                    <a:lnTo>
                      <a:pt x="1395" y="653"/>
                    </a:lnTo>
                    <a:lnTo>
                      <a:pt x="1370" y="637"/>
                    </a:lnTo>
                    <a:lnTo>
                      <a:pt x="1348" y="618"/>
                    </a:lnTo>
                    <a:lnTo>
                      <a:pt x="1327" y="596"/>
                    </a:lnTo>
                    <a:lnTo>
                      <a:pt x="1307" y="573"/>
                    </a:lnTo>
                    <a:lnTo>
                      <a:pt x="1288" y="549"/>
                    </a:lnTo>
                    <a:lnTo>
                      <a:pt x="1274" y="522"/>
                    </a:lnTo>
                    <a:lnTo>
                      <a:pt x="1260" y="493"/>
                    </a:lnTo>
                    <a:lnTo>
                      <a:pt x="1249" y="463"/>
                    </a:lnTo>
                    <a:lnTo>
                      <a:pt x="1241" y="430"/>
                    </a:lnTo>
                    <a:lnTo>
                      <a:pt x="1237" y="397"/>
                    </a:lnTo>
                    <a:lnTo>
                      <a:pt x="1235" y="362"/>
                    </a:lnTo>
                    <a:lnTo>
                      <a:pt x="1237" y="324"/>
                    </a:lnTo>
                    <a:lnTo>
                      <a:pt x="1243" y="285"/>
                    </a:lnTo>
                    <a:lnTo>
                      <a:pt x="1252" y="250"/>
                    </a:lnTo>
                    <a:lnTo>
                      <a:pt x="1264" y="215"/>
                    </a:lnTo>
                    <a:lnTo>
                      <a:pt x="1278" y="184"/>
                    </a:lnTo>
                    <a:lnTo>
                      <a:pt x="1297" y="154"/>
                    </a:lnTo>
                    <a:lnTo>
                      <a:pt x="1317" y="127"/>
                    </a:lnTo>
                    <a:lnTo>
                      <a:pt x="1342" y="101"/>
                    </a:lnTo>
                    <a:lnTo>
                      <a:pt x="1366" y="78"/>
                    </a:lnTo>
                    <a:lnTo>
                      <a:pt x="1393" y="58"/>
                    </a:lnTo>
                    <a:lnTo>
                      <a:pt x="1421" y="41"/>
                    </a:lnTo>
                    <a:lnTo>
                      <a:pt x="1452" y="27"/>
                    </a:lnTo>
                    <a:lnTo>
                      <a:pt x="1485" y="15"/>
                    </a:lnTo>
                    <a:lnTo>
                      <a:pt x="1518" y="6"/>
                    </a:lnTo>
                    <a:lnTo>
                      <a:pt x="1553" y="0"/>
                    </a:lnTo>
                    <a:lnTo>
                      <a:pt x="1587" y="0"/>
                    </a:lnTo>
                    <a:lnTo>
                      <a:pt x="1624" y="2"/>
                    </a:lnTo>
                    <a:lnTo>
                      <a:pt x="1663" y="6"/>
                    </a:lnTo>
                    <a:lnTo>
                      <a:pt x="1698" y="17"/>
                    </a:lnTo>
                    <a:lnTo>
                      <a:pt x="1733" y="29"/>
                    </a:lnTo>
                    <a:lnTo>
                      <a:pt x="1763" y="45"/>
                    </a:lnTo>
                    <a:lnTo>
                      <a:pt x="1794" y="66"/>
                    </a:lnTo>
                    <a:lnTo>
                      <a:pt x="1821" y="86"/>
                    </a:lnTo>
                    <a:lnTo>
                      <a:pt x="1847" y="111"/>
                    </a:lnTo>
                    <a:lnTo>
                      <a:pt x="1870" y="137"/>
                    </a:lnTo>
                    <a:lnTo>
                      <a:pt x="1890" y="166"/>
                    </a:lnTo>
                    <a:lnTo>
                      <a:pt x="1907" y="197"/>
                    </a:lnTo>
                    <a:lnTo>
                      <a:pt x="1921" y="229"/>
                    </a:lnTo>
                    <a:lnTo>
                      <a:pt x="1931" y="264"/>
                    </a:lnTo>
                    <a:lnTo>
                      <a:pt x="1940" y="299"/>
                    </a:lnTo>
                    <a:lnTo>
                      <a:pt x="1944" y="334"/>
                    </a:lnTo>
                    <a:lnTo>
                      <a:pt x="1944" y="371"/>
                    </a:lnTo>
                    <a:lnTo>
                      <a:pt x="1944" y="391"/>
                    </a:lnTo>
                    <a:lnTo>
                      <a:pt x="1942" y="410"/>
                    </a:lnTo>
                    <a:lnTo>
                      <a:pt x="1937" y="430"/>
                    </a:lnTo>
                    <a:lnTo>
                      <a:pt x="1933" y="448"/>
                    </a:lnTo>
                    <a:lnTo>
                      <a:pt x="1927" y="467"/>
                    </a:lnTo>
                    <a:lnTo>
                      <a:pt x="1921" y="483"/>
                    </a:lnTo>
                    <a:lnTo>
                      <a:pt x="1915" y="502"/>
                    </a:lnTo>
                    <a:lnTo>
                      <a:pt x="1905" y="518"/>
                    </a:lnTo>
                    <a:lnTo>
                      <a:pt x="1886" y="549"/>
                    </a:lnTo>
                    <a:lnTo>
                      <a:pt x="1862" y="579"/>
                    </a:lnTo>
                    <a:lnTo>
                      <a:pt x="1837" y="608"/>
                    </a:lnTo>
                    <a:lnTo>
                      <a:pt x="1808" y="633"/>
                    </a:lnTo>
                    <a:lnTo>
                      <a:pt x="1731" y="543"/>
                    </a:lnTo>
                    <a:lnTo>
                      <a:pt x="1749" y="524"/>
                    </a:lnTo>
                    <a:lnTo>
                      <a:pt x="1765" y="504"/>
                    </a:lnTo>
                    <a:lnTo>
                      <a:pt x="1782" y="481"/>
                    </a:lnTo>
                    <a:lnTo>
                      <a:pt x="1796" y="459"/>
                    </a:lnTo>
                    <a:lnTo>
                      <a:pt x="1806" y="434"/>
                    </a:lnTo>
                    <a:lnTo>
                      <a:pt x="1815" y="410"/>
                    </a:lnTo>
                    <a:lnTo>
                      <a:pt x="1821" y="383"/>
                    </a:lnTo>
                    <a:lnTo>
                      <a:pt x="1823" y="352"/>
                    </a:lnTo>
                    <a:lnTo>
                      <a:pt x="1821" y="328"/>
                    </a:lnTo>
                    <a:lnTo>
                      <a:pt x="1817" y="303"/>
                    </a:lnTo>
                    <a:lnTo>
                      <a:pt x="1811" y="281"/>
                    </a:lnTo>
                    <a:lnTo>
                      <a:pt x="1802" y="258"/>
                    </a:lnTo>
                    <a:lnTo>
                      <a:pt x="1792" y="238"/>
                    </a:lnTo>
                    <a:lnTo>
                      <a:pt x="1780" y="219"/>
                    </a:lnTo>
                    <a:lnTo>
                      <a:pt x="1765" y="201"/>
                    </a:lnTo>
                    <a:lnTo>
                      <a:pt x="1749" y="184"/>
                    </a:lnTo>
                    <a:lnTo>
                      <a:pt x="1731" y="170"/>
                    </a:lnTo>
                    <a:lnTo>
                      <a:pt x="1712" y="158"/>
                    </a:lnTo>
                    <a:lnTo>
                      <a:pt x="1694" y="148"/>
                    </a:lnTo>
                    <a:lnTo>
                      <a:pt x="1671" y="137"/>
                    </a:lnTo>
                    <a:lnTo>
                      <a:pt x="1649" y="131"/>
                    </a:lnTo>
                    <a:lnTo>
                      <a:pt x="1626" y="125"/>
                    </a:lnTo>
                    <a:lnTo>
                      <a:pt x="1604" y="123"/>
                    </a:lnTo>
                    <a:lnTo>
                      <a:pt x="1579" y="121"/>
                    </a:lnTo>
                    <a:lnTo>
                      <a:pt x="1557" y="123"/>
                    </a:lnTo>
                    <a:lnTo>
                      <a:pt x="1534" y="127"/>
                    </a:lnTo>
                    <a:lnTo>
                      <a:pt x="1512" y="133"/>
                    </a:lnTo>
                    <a:lnTo>
                      <a:pt x="1491" y="141"/>
                    </a:lnTo>
                    <a:lnTo>
                      <a:pt x="1473" y="152"/>
                    </a:lnTo>
                    <a:lnTo>
                      <a:pt x="1452" y="164"/>
                    </a:lnTo>
                    <a:lnTo>
                      <a:pt x="1436" y="178"/>
                    </a:lnTo>
                    <a:lnTo>
                      <a:pt x="1419" y="193"/>
                    </a:lnTo>
                    <a:lnTo>
                      <a:pt x="1405" y="211"/>
                    </a:lnTo>
                    <a:lnTo>
                      <a:pt x="1391" y="229"/>
                    </a:lnTo>
                    <a:lnTo>
                      <a:pt x="1381" y="248"/>
                    </a:lnTo>
                    <a:lnTo>
                      <a:pt x="1370" y="268"/>
                    </a:lnTo>
                    <a:lnTo>
                      <a:pt x="1364" y="291"/>
                    </a:lnTo>
                    <a:lnTo>
                      <a:pt x="1358" y="311"/>
                    </a:lnTo>
                    <a:lnTo>
                      <a:pt x="1356" y="334"/>
                    </a:lnTo>
                    <a:lnTo>
                      <a:pt x="1356" y="356"/>
                    </a:lnTo>
                    <a:lnTo>
                      <a:pt x="1358" y="381"/>
                    </a:lnTo>
                    <a:lnTo>
                      <a:pt x="1364" y="403"/>
                    </a:lnTo>
                    <a:lnTo>
                      <a:pt x="1370" y="426"/>
                    </a:lnTo>
                    <a:lnTo>
                      <a:pt x="1376" y="446"/>
                    </a:lnTo>
                    <a:lnTo>
                      <a:pt x="1387" y="467"/>
                    </a:lnTo>
                    <a:lnTo>
                      <a:pt x="1397" y="485"/>
                    </a:lnTo>
                    <a:lnTo>
                      <a:pt x="1409" y="504"/>
                    </a:lnTo>
                    <a:lnTo>
                      <a:pt x="1424" y="520"/>
                    </a:lnTo>
                    <a:lnTo>
                      <a:pt x="1440" y="534"/>
                    </a:lnTo>
                    <a:lnTo>
                      <a:pt x="1456" y="549"/>
                    </a:lnTo>
                    <a:lnTo>
                      <a:pt x="1475" y="561"/>
                    </a:lnTo>
                    <a:lnTo>
                      <a:pt x="1495" y="571"/>
                    </a:lnTo>
                    <a:lnTo>
                      <a:pt x="1518" y="577"/>
                    </a:lnTo>
                    <a:lnTo>
                      <a:pt x="1540" y="583"/>
                    </a:lnTo>
                    <a:lnTo>
                      <a:pt x="1567" y="588"/>
                    </a:lnTo>
                    <a:lnTo>
                      <a:pt x="1593" y="590"/>
                    </a:lnTo>
                    <a:lnTo>
                      <a:pt x="1608" y="590"/>
                    </a:lnTo>
                    <a:lnTo>
                      <a:pt x="1622" y="588"/>
                    </a:lnTo>
                    <a:lnTo>
                      <a:pt x="1634" y="585"/>
                    </a:lnTo>
                    <a:lnTo>
                      <a:pt x="1649" y="581"/>
                    </a:lnTo>
                    <a:lnTo>
                      <a:pt x="1673" y="571"/>
                    </a:lnTo>
                    <a:lnTo>
                      <a:pt x="1700" y="559"/>
                    </a:lnTo>
                    <a:lnTo>
                      <a:pt x="1774" y="659"/>
                    </a:lnTo>
                    <a:lnTo>
                      <a:pt x="1702" y="708"/>
                    </a:lnTo>
                    <a:lnTo>
                      <a:pt x="1702" y="1169"/>
                    </a:lnTo>
                    <a:lnTo>
                      <a:pt x="2556" y="1169"/>
                    </a:lnTo>
                    <a:lnTo>
                      <a:pt x="2562" y="1156"/>
                    </a:lnTo>
                    <a:lnTo>
                      <a:pt x="2570" y="1146"/>
                    </a:lnTo>
                    <a:lnTo>
                      <a:pt x="2578" y="1136"/>
                    </a:lnTo>
                    <a:lnTo>
                      <a:pt x="2587" y="1128"/>
                    </a:lnTo>
                    <a:lnTo>
                      <a:pt x="2597" y="1119"/>
                    </a:lnTo>
                    <a:lnTo>
                      <a:pt x="2607" y="1113"/>
                    </a:lnTo>
                    <a:lnTo>
                      <a:pt x="2615" y="1107"/>
                    </a:lnTo>
                    <a:lnTo>
                      <a:pt x="2626" y="1101"/>
                    </a:lnTo>
                    <a:lnTo>
                      <a:pt x="2648" y="1095"/>
                    </a:lnTo>
                    <a:lnTo>
                      <a:pt x="2669" y="1093"/>
                    </a:lnTo>
                    <a:lnTo>
                      <a:pt x="2691" y="1093"/>
                    </a:lnTo>
                    <a:lnTo>
                      <a:pt x="2714" y="1097"/>
                    </a:lnTo>
                    <a:lnTo>
                      <a:pt x="2734" y="1103"/>
                    </a:lnTo>
                    <a:lnTo>
                      <a:pt x="2752" y="1113"/>
                    </a:lnTo>
                    <a:lnTo>
                      <a:pt x="2771" y="1128"/>
                    </a:lnTo>
                    <a:lnTo>
                      <a:pt x="2785" y="1142"/>
                    </a:lnTo>
                    <a:lnTo>
                      <a:pt x="2798" y="1160"/>
                    </a:lnTo>
                    <a:lnTo>
                      <a:pt x="2808" y="1181"/>
                    </a:lnTo>
                    <a:lnTo>
                      <a:pt x="2812" y="1191"/>
                    </a:lnTo>
                    <a:lnTo>
                      <a:pt x="2814" y="1203"/>
                    </a:lnTo>
                    <a:lnTo>
                      <a:pt x="2816" y="1216"/>
                    </a:lnTo>
                    <a:lnTo>
                      <a:pt x="2816" y="1228"/>
                    </a:lnTo>
                    <a:lnTo>
                      <a:pt x="2814" y="1248"/>
                    </a:lnTo>
                    <a:lnTo>
                      <a:pt x="2810" y="1269"/>
                    </a:lnTo>
                    <a:lnTo>
                      <a:pt x="2802" y="1287"/>
                    </a:lnTo>
                    <a:lnTo>
                      <a:pt x="2791" y="1306"/>
                    </a:lnTo>
                    <a:lnTo>
                      <a:pt x="2777" y="1322"/>
                    </a:lnTo>
                    <a:lnTo>
                      <a:pt x="2763" y="1336"/>
                    </a:lnTo>
                    <a:lnTo>
                      <a:pt x="2744" y="1349"/>
                    </a:lnTo>
                    <a:lnTo>
                      <a:pt x="2726" y="1359"/>
                    </a:lnTo>
                    <a:lnTo>
                      <a:pt x="2707" y="1365"/>
                    </a:lnTo>
                    <a:lnTo>
                      <a:pt x="2687" y="1367"/>
                    </a:lnTo>
                    <a:lnTo>
                      <a:pt x="2664" y="1367"/>
                    </a:lnTo>
                    <a:lnTo>
                      <a:pt x="2642" y="1363"/>
                    </a:lnTo>
                    <a:lnTo>
                      <a:pt x="2632" y="1359"/>
                    </a:lnTo>
                    <a:lnTo>
                      <a:pt x="2619" y="1355"/>
                    </a:lnTo>
                    <a:lnTo>
                      <a:pt x="2609" y="1347"/>
                    </a:lnTo>
                    <a:lnTo>
                      <a:pt x="2599" y="1340"/>
                    </a:lnTo>
                    <a:lnTo>
                      <a:pt x="2587" y="1332"/>
                    </a:lnTo>
                    <a:lnTo>
                      <a:pt x="2576" y="1322"/>
                    </a:lnTo>
                    <a:lnTo>
                      <a:pt x="2566" y="1310"/>
                    </a:lnTo>
                    <a:lnTo>
                      <a:pt x="2556" y="1297"/>
                    </a:lnTo>
                    <a:lnTo>
                      <a:pt x="1702" y="1297"/>
                    </a:lnTo>
                    <a:lnTo>
                      <a:pt x="1698" y="3444"/>
                    </a:lnTo>
                    <a:lnTo>
                      <a:pt x="1765" y="3444"/>
                    </a:lnTo>
                    <a:lnTo>
                      <a:pt x="1831" y="3438"/>
                    </a:lnTo>
                    <a:lnTo>
                      <a:pt x="1894" y="3431"/>
                    </a:lnTo>
                    <a:lnTo>
                      <a:pt x="1960" y="3419"/>
                    </a:lnTo>
                    <a:lnTo>
                      <a:pt x="2021" y="3407"/>
                    </a:lnTo>
                    <a:lnTo>
                      <a:pt x="2083" y="3393"/>
                    </a:lnTo>
                    <a:lnTo>
                      <a:pt x="2144" y="3374"/>
                    </a:lnTo>
                    <a:lnTo>
                      <a:pt x="2204" y="3354"/>
                    </a:lnTo>
                    <a:lnTo>
                      <a:pt x="2263" y="3331"/>
                    </a:lnTo>
                    <a:lnTo>
                      <a:pt x="2320" y="3307"/>
                    </a:lnTo>
                    <a:lnTo>
                      <a:pt x="2376" y="3280"/>
                    </a:lnTo>
                    <a:lnTo>
                      <a:pt x="2431" y="3251"/>
                    </a:lnTo>
                    <a:lnTo>
                      <a:pt x="2484" y="3221"/>
                    </a:lnTo>
                    <a:lnTo>
                      <a:pt x="2535" y="3190"/>
                    </a:lnTo>
                    <a:lnTo>
                      <a:pt x="2587" y="3155"/>
                    </a:lnTo>
                    <a:lnTo>
                      <a:pt x="2636" y="3120"/>
                    </a:lnTo>
                    <a:lnTo>
                      <a:pt x="2685" y="3086"/>
                    </a:lnTo>
                    <a:lnTo>
                      <a:pt x="2732" y="3047"/>
                    </a:lnTo>
                    <a:lnTo>
                      <a:pt x="2777" y="3010"/>
                    </a:lnTo>
                    <a:lnTo>
                      <a:pt x="2822" y="2969"/>
                    </a:lnTo>
                    <a:lnTo>
                      <a:pt x="2865" y="2930"/>
                    </a:lnTo>
                    <a:lnTo>
                      <a:pt x="2906" y="2889"/>
                    </a:lnTo>
                    <a:lnTo>
                      <a:pt x="2945" y="2848"/>
                    </a:lnTo>
                    <a:lnTo>
                      <a:pt x="2984" y="2805"/>
                    </a:lnTo>
                    <a:lnTo>
                      <a:pt x="3021" y="2762"/>
                    </a:lnTo>
                    <a:lnTo>
                      <a:pt x="3056" y="2719"/>
                    </a:lnTo>
                    <a:lnTo>
                      <a:pt x="3088" y="2676"/>
                    </a:lnTo>
                    <a:lnTo>
                      <a:pt x="3121" y="2634"/>
                    </a:lnTo>
                    <a:lnTo>
                      <a:pt x="3152" y="2591"/>
                    </a:lnTo>
                    <a:lnTo>
                      <a:pt x="3180" y="2550"/>
                    </a:lnTo>
                    <a:lnTo>
                      <a:pt x="3207" y="2507"/>
                    </a:lnTo>
                    <a:lnTo>
                      <a:pt x="3232" y="2464"/>
                    </a:lnTo>
                    <a:lnTo>
                      <a:pt x="3185" y="3286"/>
                    </a:lnTo>
                    <a:lnTo>
                      <a:pt x="3168" y="3190"/>
                    </a:lnTo>
                    <a:lnTo>
                      <a:pt x="3150" y="3098"/>
                    </a:lnTo>
                    <a:lnTo>
                      <a:pt x="3142" y="3055"/>
                    </a:lnTo>
                    <a:lnTo>
                      <a:pt x="3131" y="3014"/>
                    </a:lnTo>
                    <a:lnTo>
                      <a:pt x="3121" y="2979"/>
                    </a:lnTo>
                    <a:lnTo>
                      <a:pt x="3109" y="2947"/>
                    </a:lnTo>
                    <a:lnTo>
                      <a:pt x="3103" y="2932"/>
                    </a:lnTo>
                    <a:lnTo>
                      <a:pt x="3097" y="2920"/>
                    </a:lnTo>
                    <a:lnTo>
                      <a:pt x="3088" y="2910"/>
                    </a:lnTo>
                    <a:lnTo>
                      <a:pt x="3082" y="2902"/>
                    </a:lnTo>
                    <a:lnTo>
                      <a:pt x="3074" y="2893"/>
                    </a:lnTo>
                    <a:lnTo>
                      <a:pt x="3066" y="2887"/>
                    </a:lnTo>
                    <a:lnTo>
                      <a:pt x="3056" y="2883"/>
                    </a:lnTo>
                    <a:lnTo>
                      <a:pt x="3047" y="2881"/>
                    </a:lnTo>
                    <a:lnTo>
                      <a:pt x="3037" y="2883"/>
                    </a:lnTo>
                    <a:lnTo>
                      <a:pt x="3027" y="2885"/>
                    </a:lnTo>
                    <a:lnTo>
                      <a:pt x="3015" y="2889"/>
                    </a:lnTo>
                    <a:lnTo>
                      <a:pt x="3004" y="2897"/>
                    </a:lnTo>
                    <a:lnTo>
                      <a:pt x="2992" y="2908"/>
                    </a:lnTo>
                    <a:lnTo>
                      <a:pt x="2978" y="2920"/>
                    </a:lnTo>
                    <a:lnTo>
                      <a:pt x="2963" y="2934"/>
                    </a:lnTo>
                    <a:lnTo>
                      <a:pt x="2949" y="2953"/>
                    </a:lnTo>
                    <a:lnTo>
                      <a:pt x="2918" y="2992"/>
                    </a:lnTo>
                    <a:lnTo>
                      <a:pt x="2888" y="3028"/>
                    </a:lnTo>
                    <a:lnTo>
                      <a:pt x="2855" y="3065"/>
                    </a:lnTo>
                    <a:lnTo>
                      <a:pt x="2820" y="3102"/>
                    </a:lnTo>
                    <a:lnTo>
                      <a:pt x="2750" y="3174"/>
                    </a:lnTo>
                    <a:lnTo>
                      <a:pt x="2677" y="3243"/>
                    </a:lnTo>
                    <a:lnTo>
                      <a:pt x="2601" y="3311"/>
                    </a:lnTo>
                    <a:lnTo>
                      <a:pt x="2523" y="3374"/>
                    </a:lnTo>
                    <a:lnTo>
                      <a:pt x="2441" y="3438"/>
                    </a:lnTo>
                    <a:lnTo>
                      <a:pt x="2357" y="3497"/>
                    </a:lnTo>
                    <a:lnTo>
                      <a:pt x="2271" y="3554"/>
                    </a:lnTo>
                    <a:lnTo>
                      <a:pt x="2181" y="3609"/>
                    </a:lnTo>
                    <a:lnTo>
                      <a:pt x="2091" y="3663"/>
                    </a:lnTo>
                    <a:lnTo>
                      <a:pt x="1999" y="3712"/>
                    </a:lnTo>
                    <a:lnTo>
                      <a:pt x="1905" y="3759"/>
                    </a:lnTo>
                    <a:lnTo>
                      <a:pt x="1811" y="3804"/>
                    </a:lnTo>
                    <a:lnTo>
                      <a:pt x="1714" y="3847"/>
                    </a:lnTo>
                    <a:lnTo>
                      <a:pt x="1616" y="38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3711" y="1836"/>
                <a:ext cx="3240" cy="3894"/>
              </a:xfrm>
              <a:custGeom>
                <a:avLst/>
                <a:gdLst/>
                <a:ahLst/>
                <a:cxnLst>
                  <a:cxn ang="0">
                    <a:pos x="946" y="3540"/>
                  </a:cxn>
                  <a:cxn ang="0">
                    <a:pos x="1423" y="3812"/>
                  </a:cxn>
                  <a:cxn ang="0">
                    <a:pos x="594" y="3284"/>
                  </a:cxn>
                  <a:cxn ang="0">
                    <a:pos x="90" y="3059"/>
                  </a:cxn>
                  <a:cxn ang="0">
                    <a:pos x="275" y="2936"/>
                  </a:cxn>
                  <a:cxn ang="0">
                    <a:pos x="121" y="2975"/>
                  </a:cxn>
                  <a:cxn ang="0">
                    <a:pos x="8" y="2468"/>
                  </a:cxn>
                  <a:cxn ang="0">
                    <a:pos x="776" y="3243"/>
                  </a:cxn>
                  <a:cxn ang="0">
                    <a:pos x="13" y="2492"/>
                  </a:cxn>
                  <a:cxn ang="0">
                    <a:pos x="703" y="3190"/>
                  </a:cxn>
                  <a:cxn ang="0">
                    <a:pos x="1538" y="3444"/>
                  </a:cxn>
                  <a:cxn ang="0">
                    <a:pos x="676" y="1304"/>
                  </a:cxn>
                  <a:cxn ang="0">
                    <a:pos x="506" y="1357"/>
                  </a:cxn>
                  <a:cxn ang="0">
                    <a:pos x="664" y="1328"/>
                  </a:cxn>
                  <a:cxn ang="0">
                    <a:pos x="463" y="1336"/>
                  </a:cxn>
                  <a:cxn ang="0">
                    <a:pos x="666" y="1158"/>
                  </a:cxn>
                  <a:cxn ang="0">
                    <a:pos x="481" y="1123"/>
                  </a:cxn>
                  <a:cxn ang="0">
                    <a:pos x="441" y="1152"/>
                  </a:cxn>
                  <a:cxn ang="0">
                    <a:pos x="633" y="1113"/>
                  </a:cxn>
                  <a:cxn ang="0">
                    <a:pos x="1534" y="1177"/>
                  </a:cxn>
                  <a:cxn ang="0">
                    <a:pos x="1278" y="516"/>
                  </a:cxn>
                  <a:cxn ang="0">
                    <a:pos x="1397" y="661"/>
                  </a:cxn>
                  <a:cxn ang="0">
                    <a:pos x="1235" y="366"/>
                  </a:cxn>
                  <a:cxn ang="0">
                    <a:pos x="1372" y="86"/>
                  </a:cxn>
                  <a:cxn ang="0">
                    <a:pos x="1235" y="356"/>
                  </a:cxn>
                  <a:cxn ang="0">
                    <a:pos x="1389" y="64"/>
                  </a:cxn>
                  <a:cxn ang="0">
                    <a:pos x="1944" y="375"/>
                  </a:cxn>
                  <a:cxn ang="0">
                    <a:pos x="1810" y="82"/>
                  </a:cxn>
                  <a:cxn ang="0">
                    <a:pos x="1694" y="15"/>
                  </a:cxn>
                  <a:cxn ang="0">
                    <a:pos x="1931" y="240"/>
                  </a:cxn>
                  <a:cxn ang="0">
                    <a:pos x="1870" y="573"/>
                  </a:cxn>
                  <a:cxn ang="0">
                    <a:pos x="1923" y="506"/>
                  </a:cxn>
                  <a:cxn ang="0">
                    <a:pos x="1731" y="547"/>
                  </a:cxn>
                  <a:cxn ang="0">
                    <a:pos x="1759" y="514"/>
                  </a:cxn>
                  <a:cxn ang="0">
                    <a:pos x="1632" y="125"/>
                  </a:cxn>
                  <a:cxn ang="0">
                    <a:pos x="1796" y="254"/>
                  </a:cxn>
                  <a:cxn ang="0">
                    <a:pos x="1356" y="338"/>
                  </a:cxn>
                  <a:cxn ang="0">
                    <a:pos x="1507" y="143"/>
                  </a:cxn>
                  <a:cxn ang="0">
                    <a:pos x="1597" y="598"/>
                  </a:cxn>
                  <a:cxn ang="0">
                    <a:pos x="1372" y="405"/>
                  </a:cxn>
                  <a:cxn ang="0">
                    <a:pos x="1597" y="598"/>
                  </a:cxn>
                  <a:cxn ang="0">
                    <a:pos x="1704" y="559"/>
                  </a:cxn>
                  <a:cxn ang="0">
                    <a:pos x="1704" y="708"/>
                  </a:cxn>
                  <a:cxn ang="0">
                    <a:pos x="2814" y="1207"/>
                  </a:cxn>
                  <a:cxn ang="0">
                    <a:pos x="2662" y="1101"/>
                  </a:cxn>
                  <a:cxn ang="0">
                    <a:pos x="2623" y="1105"/>
                  </a:cxn>
                  <a:cxn ang="0">
                    <a:pos x="2808" y="1166"/>
                  </a:cxn>
                  <a:cxn ang="0">
                    <a:pos x="2638" y="1359"/>
                  </a:cxn>
                  <a:cxn ang="0">
                    <a:pos x="2802" y="1289"/>
                  </a:cxn>
                  <a:cxn ang="0">
                    <a:pos x="2765" y="1346"/>
                  </a:cxn>
                  <a:cxn ang="0">
                    <a:pos x="2562" y="1310"/>
                  </a:cxn>
                  <a:cxn ang="0">
                    <a:pos x="1704" y="3452"/>
                  </a:cxn>
                  <a:cxn ang="0">
                    <a:pos x="2716" y="3073"/>
                  </a:cxn>
                  <a:cxn ang="0">
                    <a:pos x="1819" y="3448"/>
                  </a:cxn>
                  <a:cxn ang="0">
                    <a:pos x="2322" y="3307"/>
                  </a:cxn>
                  <a:cxn ang="0">
                    <a:pos x="3152" y="2593"/>
                  </a:cxn>
                  <a:cxn ang="0">
                    <a:pos x="2965" y="2936"/>
                  </a:cxn>
                  <a:cxn ang="0">
                    <a:pos x="3150" y="3059"/>
                  </a:cxn>
                  <a:cxn ang="0">
                    <a:pos x="3047" y="2891"/>
                  </a:cxn>
                  <a:cxn ang="0">
                    <a:pos x="1837" y="3794"/>
                  </a:cxn>
                  <a:cxn ang="0">
                    <a:pos x="2660" y="3262"/>
                  </a:cxn>
                  <a:cxn ang="0">
                    <a:pos x="2609" y="3317"/>
                  </a:cxn>
                  <a:cxn ang="0">
                    <a:pos x="1767" y="3834"/>
                  </a:cxn>
                </a:cxnLst>
                <a:rect l="0" t="0" r="r" b="b"/>
                <a:pathLst>
                  <a:path w="3240" h="3894">
                    <a:moveTo>
                      <a:pt x="283" y="2959"/>
                    </a:moveTo>
                    <a:lnTo>
                      <a:pt x="289" y="2955"/>
                    </a:lnTo>
                    <a:lnTo>
                      <a:pt x="289" y="2955"/>
                    </a:lnTo>
                    <a:lnTo>
                      <a:pt x="305" y="2973"/>
                    </a:lnTo>
                    <a:lnTo>
                      <a:pt x="320" y="2994"/>
                    </a:lnTo>
                    <a:lnTo>
                      <a:pt x="336" y="3012"/>
                    </a:lnTo>
                    <a:lnTo>
                      <a:pt x="352" y="3030"/>
                    </a:lnTo>
                    <a:lnTo>
                      <a:pt x="369" y="3049"/>
                    </a:lnTo>
                    <a:lnTo>
                      <a:pt x="385" y="3067"/>
                    </a:lnTo>
                    <a:lnTo>
                      <a:pt x="402" y="3086"/>
                    </a:lnTo>
                    <a:lnTo>
                      <a:pt x="418" y="3104"/>
                    </a:lnTo>
                    <a:lnTo>
                      <a:pt x="436" y="3122"/>
                    </a:lnTo>
                    <a:lnTo>
                      <a:pt x="453" y="3139"/>
                    </a:lnTo>
                    <a:lnTo>
                      <a:pt x="471" y="3157"/>
                    </a:lnTo>
                    <a:lnTo>
                      <a:pt x="488" y="3176"/>
                    </a:lnTo>
                    <a:lnTo>
                      <a:pt x="506" y="3192"/>
                    </a:lnTo>
                    <a:lnTo>
                      <a:pt x="524" y="3210"/>
                    </a:lnTo>
                    <a:lnTo>
                      <a:pt x="543" y="3227"/>
                    </a:lnTo>
                    <a:lnTo>
                      <a:pt x="561" y="3243"/>
                    </a:lnTo>
                    <a:lnTo>
                      <a:pt x="580" y="3262"/>
                    </a:lnTo>
                    <a:lnTo>
                      <a:pt x="598" y="3278"/>
                    </a:lnTo>
                    <a:lnTo>
                      <a:pt x="619" y="3294"/>
                    </a:lnTo>
                    <a:lnTo>
                      <a:pt x="637" y="3311"/>
                    </a:lnTo>
                    <a:lnTo>
                      <a:pt x="658" y="3327"/>
                    </a:lnTo>
                    <a:lnTo>
                      <a:pt x="676" y="3343"/>
                    </a:lnTo>
                    <a:lnTo>
                      <a:pt x="696" y="3360"/>
                    </a:lnTo>
                    <a:lnTo>
                      <a:pt x="717" y="3376"/>
                    </a:lnTo>
                    <a:lnTo>
                      <a:pt x="735" y="3390"/>
                    </a:lnTo>
                    <a:lnTo>
                      <a:pt x="756" y="3407"/>
                    </a:lnTo>
                    <a:lnTo>
                      <a:pt x="776" y="3421"/>
                    </a:lnTo>
                    <a:lnTo>
                      <a:pt x="797" y="3438"/>
                    </a:lnTo>
                    <a:lnTo>
                      <a:pt x="819" y="3452"/>
                    </a:lnTo>
                    <a:lnTo>
                      <a:pt x="840" y="3468"/>
                    </a:lnTo>
                    <a:lnTo>
                      <a:pt x="860" y="3483"/>
                    </a:lnTo>
                    <a:lnTo>
                      <a:pt x="881" y="3497"/>
                    </a:lnTo>
                    <a:lnTo>
                      <a:pt x="903" y="3511"/>
                    </a:lnTo>
                    <a:lnTo>
                      <a:pt x="924" y="3525"/>
                    </a:lnTo>
                    <a:lnTo>
                      <a:pt x="946" y="3540"/>
                    </a:lnTo>
                    <a:lnTo>
                      <a:pt x="969" y="3554"/>
                    </a:lnTo>
                    <a:lnTo>
                      <a:pt x="989" y="3568"/>
                    </a:lnTo>
                    <a:lnTo>
                      <a:pt x="1012" y="3583"/>
                    </a:lnTo>
                    <a:lnTo>
                      <a:pt x="1034" y="3595"/>
                    </a:lnTo>
                    <a:lnTo>
                      <a:pt x="1057" y="3609"/>
                    </a:lnTo>
                    <a:lnTo>
                      <a:pt x="1079" y="3624"/>
                    </a:lnTo>
                    <a:lnTo>
                      <a:pt x="1102" y="3636"/>
                    </a:lnTo>
                    <a:lnTo>
                      <a:pt x="1124" y="3648"/>
                    </a:lnTo>
                    <a:lnTo>
                      <a:pt x="1147" y="3663"/>
                    </a:lnTo>
                    <a:lnTo>
                      <a:pt x="1169" y="3675"/>
                    </a:lnTo>
                    <a:lnTo>
                      <a:pt x="1192" y="3687"/>
                    </a:lnTo>
                    <a:lnTo>
                      <a:pt x="1217" y="3699"/>
                    </a:lnTo>
                    <a:lnTo>
                      <a:pt x="1239" y="3712"/>
                    </a:lnTo>
                    <a:lnTo>
                      <a:pt x="1262" y="3724"/>
                    </a:lnTo>
                    <a:lnTo>
                      <a:pt x="1286" y="3736"/>
                    </a:lnTo>
                    <a:lnTo>
                      <a:pt x="1309" y="3749"/>
                    </a:lnTo>
                    <a:lnTo>
                      <a:pt x="1333" y="3759"/>
                    </a:lnTo>
                    <a:lnTo>
                      <a:pt x="1356" y="3771"/>
                    </a:lnTo>
                    <a:lnTo>
                      <a:pt x="1380" y="3783"/>
                    </a:lnTo>
                    <a:lnTo>
                      <a:pt x="1403" y="3794"/>
                    </a:lnTo>
                    <a:lnTo>
                      <a:pt x="1428" y="3804"/>
                    </a:lnTo>
                    <a:lnTo>
                      <a:pt x="1452" y="3816"/>
                    </a:lnTo>
                    <a:lnTo>
                      <a:pt x="1477" y="3826"/>
                    </a:lnTo>
                    <a:lnTo>
                      <a:pt x="1499" y="3836"/>
                    </a:lnTo>
                    <a:lnTo>
                      <a:pt x="1524" y="3847"/>
                    </a:lnTo>
                    <a:lnTo>
                      <a:pt x="1548" y="3857"/>
                    </a:lnTo>
                    <a:lnTo>
                      <a:pt x="1573" y="3867"/>
                    </a:lnTo>
                    <a:lnTo>
                      <a:pt x="1597" y="3877"/>
                    </a:lnTo>
                    <a:lnTo>
                      <a:pt x="1622" y="3886"/>
                    </a:lnTo>
                    <a:lnTo>
                      <a:pt x="1618" y="3894"/>
                    </a:lnTo>
                    <a:lnTo>
                      <a:pt x="1593" y="3886"/>
                    </a:lnTo>
                    <a:lnTo>
                      <a:pt x="1569" y="3875"/>
                    </a:lnTo>
                    <a:lnTo>
                      <a:pt x="1544" y="3865"/>
                    </a:lnTo>
                    <a:lnTo>
                      <a:pt x="1522" y="3855"/>
                    </a:lnTo>
                    <a:lnTo>
                      <a:pt x="1497" y="3845"/>
                    </a:lnTo>
                    <a:lnTo>
                      <a:pt x="1473" y="3834"/>
                    </a:lnTo>
                    <a:lnTo>
                      <a:pt x="1448" y="3822"/>
                    </a:lnTo>
                    <a:lnTo>
                      <a:pt x="1423" y="3812"/>
                    </a:lnTo>
                    <a:lnTo>
                      <a:pt x="1401" y="3802"/>
                    </a:lnTo>
                    <a:lnTo>
                      <a:pt x="1376" y="3789"/>
                    </a:lnTo>
                    <a:lnTo>
                      <a:pt x="1352" y="3779"/>
                    </a:lnTo>
                    <a:lnTo>
                      <a:pt x="1329" y="3767"/>
                    </a:lnTo>
                    <a:lnTo>
                      <a:pt x="1305" y="3755"/>
                    </a:lnTo>
                    <a:lnTo>
                      <a:pt x="1282" y="3744"/>
                    </a:lnTo>
                    <a:lnTo>
                      <a:pt x="1258" y="3732"/>
                    </a:lnTo>
                    <a:lnTo>
                      <a:pt x="1235" y="3720"/>
                    </a:lnTo>
                    <a:lnTo>
                      <a:pt x="1213" y="3708"/>
                    </a:lnTo>
                    <a:lnTo>
                      <a:pt x="1188" y="3695"/>
                    </a:lnTo>
                    <a:lnTo>
                      <a:pt x="1165" y="3683"/>
                    </a:lnTo>
                    <a:lnTo>
                      <a:pt x="1143" y="3669"/>
                    </a:lnTo>
                    <a:lnTo>
                      <a:pt x="1120" y="3656"/>
                    </a:lnTo>
                    <a:lnTo>
                      <a:pt x="1098" y="3644"/>
                    </a:lnTo>
                    <a:lnTo>
                      <a:pt x="1075" y="3630"/>
                    </a:lnTo>
                    <a:lnTo>
                      <a:pt x="1053" y="3618"/>
                    </a:lnTo>
                    <a:lnTo>
                      <a:pt x="1030" y="3603"/>
                    </a:lnTo>
                    <a:lnTo>
                      <a:pt x="1008" y="3589"/>
                    </a:lnTo>
                    <a:lnTo>
                      <a:pt x="985" y="3577"/>
                    </a:lnTo>
                    <a:lnTo>
                      <a:pt x="963" y="3562"/>
                    </a:lnTo>
                    <a:lnTo>
                      <a:pt x="942" y="3548"/>
                    </a:lnTo>
                    <a:lnTo>
                      <a:pt x="920" y="3534"/>
                    </a:lnTo>
                    <a:lnTo>
                      <a:pt x="897" y="3519"/>
                    </a:lnTo>
                    <a:lnTo>
                      <a:pt x="877" y="3505"/>
                    </a:lnTo>
                    <a:lnTo>
                      <a:pt x="856" y="3489"/>
                    </a:lnTo>
                    <a:lnTo>
                      <a:pt x="834" y="3474"/>
                    </a:lnTo>
                    <a:lnTo>
                      <a:pt x="813" y="3460"/>
                    </a:lnTo>
                    <a:lnTo>
                      <a:pt x="793" y="3444"/>
                    </a:lnTo>
                    <a:lnTo>
                      <a:pt x="772" y="3429"/>
                    </a:lnTo>
                    <a:lnTo>
                      <a:pt x="752" y="3413"/>
                    </a:lnTo>
                    <a:lnTo>
                      <a:pt x="731" y="3399"/>
                    </a:lnTo>
                    <a:lnTo>
                      <a:pt x="711" y="3382"/>
                    </a:lnTo>
                    <a:lnTo>
                      <a:pt x="690" y="3366"/>
                    </a:lnTo>
                    <a:lnTo>
                      <a:pt x="670" y="3350"/>
                    </a:lnTo>
                    <a:lnTo>
                      <a:pt x="651" y="3333"/>
                    </a:lnTo>
                    <a:lnTo>
                      <a:pt x="631" y="3317"/>
                    </a:lnTo>
                    <a:lnTo>
                      <a:pt x="613" y="3300"/>
                    </a:lnTo>
                    <a:lnTo>
                      <a:pt x="594" y="3284"/>
                    </a:lnTo>
                    <a:lnTo>
                      <a:pt x="574" y="3268"/>
                    </a:lnTo>
                    <a:lnTo>
                      <a:pt x="555" y="3251"/>
                    </a:lnTo>
                    <a:lnTo>
                      <a:pt x="537" y="3233"/>
                    </a:lnTo>
                    <a:lnTo>
                      <a:pt x="518" y="3217"/>
                    </a:lnTo>
                    <a:lnTo>
                      <a:pt x="500" y="3198"/>
                    </a:lnTo>
                    <a:lnTo>
                      <a:pt x="481" y="3182"/>
                    </a:lnTo>
                    <a:lnTo>
                      <a:pt x="465" y="3163"/>
                    </a:lnTo>
                    <a:lnTo>
                      <a:pt x="447" y="3145"/>
                    </a:lnTo>
                    <a:lnTo>
                      <a:pt x="430" y="3129"/>
                    </a:lnTo>
                    <a:lnTo>
                      <a:pt x="412" y="3110"/>
                    </a:lnTo>
                    <a:lnTo>
                      <a:pt x="395" y="3092"/>
                    </a:lnTo>
                    <a:lnTo>
                      <a:pt x="379" y="3073"/>
                    </a:lnTo>
                    <a:lnTo>
                      <a:pt x="363" y="3055"/>
                    </a:lnTo>
                    <a:lnTo>
                      <a:pt x="346" y="3036"/>
                    </a:lnTo>
                    <a:lnTo>
                      <a:pt x="330" y="3016"/>
                    </a:lnTo>
                    <a:lnTo>
                      <a:pt x="314" y="2998"/>
                    </a:lnTo>
                    <a:lnTo>
                      <a:pt x="299" y="2979"/>
                    </a:lnTo>
                    <a:lnTo>
                      <a:pt x="283" y="2961"/>
                    </a:lnTo>
                    <a:lnTo>
                      <a:pt x="283" y="2959"/>
                    </a:lnTo>
                    <a:close/>
                    <a:moveTo>
                      <a:pt x="289" y="2955"/>
                    </a:moveTo>
                    <a:lnTo>
                      <a:pt x="283" y="2961"/>
                    </a:lnTo>
                    <a:lnTo>
                      <a:pt x="283" y="2959"/>
                    </a:lnTo>
                    <a:lnTo>
                      <a:pt x="283" y="2957"/>
                    </a:lnTo>
                    <a:lnTo>
                      <a:pt x="283" y="2955"/>
                    </a:lnTo>
                    <a:lnTo>
                      <a:pt x="283" y="2955"/>
                    </a:lnTo>
                    <a:lnTo>
                      <a:pt x="285" y="2953"/>
                    </a:lnTo>
                    <a:lnTo>
                      <a:pt x="287" y="2953"/>
                    </a:lnTo>
                    <a:lnTo>
                      <a:pt x="289" y="2953"/>
                    </a:lnTo>
                    <a:lnTo>
                      <a:pt x="289" y="2955"/>
                    </a:lnTo>
                    <a:close/>
                    <a:moveTo>
                      <a:pt x="47" y="3290"/>
                    </a:moveTo>
                    <a:lnTo>
                      <a:pt x="56" y="3290"/>
                    </a:lnTo>
                    <a:lnTo>
                      <a:pt x="47" y="3290"/>
                    </a:lnTo>
                    <a:lnTo>
                      <a:pt x="56" y="3241"/>
                    </a:lnTo>
                    <a:lnTo>
                      <a:pt x="64" y="3194"/>
                    </a:lnTo>
                    <a:lnTo>
                      <a:pt x="72" y="3147"/>
                    </a:lnTo>
                    <a:lnTo>
                      <a:pt x="82" y="3102"/>
                    </a:lnTo>
                    <a:lnTo>
                      <a:pt x="86" y="3079"/>
                    </a:lnTo>
                    <a:lnTo>
                      <a:pt x="90" y="3059"/>
                    </a:lnTo>
                    <a:lnTo>
                      <a:pt x="94" y="3039"/>
                    </a:lnTo>
                    <a:lnTo>
                      <a:pt x="101" y="3018"/>
                    </a:lnTo>
                    <a:lnTo>
                      <a:pt x="105" y="3000"/>
                    </a:lnTo>
                    <a:lnTo>
                      <a:pt x="111" y="2981"/>
                    </a:lnTo>
                    <a:lnTo>
                      <a:pt x="115" y="2973"/>
                    </a:lnTo>
                    <a:lnTo>
                      <a:pt x="117" y="2965"/>
                    </a:lnTo>
                    <a:lnTo>
                      <a:pt x="119" y="2957"/>
                    </a:lnTo>
                    <a:lnTo>
                      <a:pt x="123" y="2949"/>
                    </a:lnTo>
                    <a:lnTo>
                      <a:pt x="125" y="2942"/>
                    </a:lnTo>
                    <a:lnTo>
                      <a:pt x="129" y="2934"/>
                    </a:lnTo>
                    <a:lnTo>
                      <a:pt x="133" y="2928"/>
                    </a:lnTo>
                    <a:lnTo>
                      <a:pt x="135" y="2922"/>
                    </a:lnTo>
                    <a:lnTo>
                      <a:pt x="139" y="2916"/>
                    </a:lnTo>
                    <a:lnTo>
                      <a:pt x="144" y="2912"/>
                    </a:lnTo>
                    <a:lnTo>
                      <a:pt x="148" y="2906"/>
                    </a:lnTo>
                    <a:lnTo>
                      <a:pt x="152" y="2901"/>
                    </a:lnTo>
                    <a:lnTo>
                      <a:pt x="156" y="2897"/>
                    </a:lnTo>
                    <a:lnTo>
                      <a:pt x="160" y="2893"/>
                    </a:lnTo>
                    <a:lnTo>
                      <a:pt x="164" y="2891"/>
                    </a:lnTo>
                    <a:lnTo>
                      <a:pt x="168" y="2887"/>
                    </a:lnTo>
                    <a:lnTo>
                      <a:pt x="174" y="2885"/>
                    </a:lnTo>
                    <a:lnTo>
                      <a:pt x="178" y="2883"/>
                    </a:lnTo>
                    <a:lnTo>
                      <a:pt x="182" y="2883"/>
                    </a:lnTo>
                    <a:lnTo>
                      <a:pt x="189" y="2881"/>
                    </a:lnTo>
                    <a:lnTo>
                      <a:pt x="195" y="2881"/>
                    </a:lnTo>
                    <a:lnTo>
                      <a:pt x="199" y="2883"/>
                    </a:lnTo>
                    <a:lnTo>
                      <a:pt x="205" y="2883"/>
                    </a:lnTo>
                    <a:lnTo>
                      <a:pt x="211" y="2885"/>
                    </a:lnTo>
                    <a:lnTo>
                      <a:pt x="217" y="2887"/>
                    </a:lnTo>
                    <a:lnTo>
                      <a:pt x="223" y="2891"/>
                    </a:lnTo>
                    <a:lnTo>
                      <a:pt x="228" y="2893"/>
                    </a:lnTo>
                    <a:lnTo>
                      <a:pt x="236" y="2897"/>
                    </a:lnTo>
                    <a:lnTo>
                      <a:pt x="242" y="2904"/>
                    </a:lnTo>
                    <a:lnTo>
                      <a:pt x="248" y="2908"/>
                    </a:lnTo>
                    <a:lnTo>
                      <a:pt x="254" y="2914"/>
                    </a:lnTo>
                    <a:lnTo>
                      <a:pt x="260" y="2922"/>
                    </a:lnTo>
                    <a:lnTo>
                      <a:pt x="268" y="2928"/>
                    </a:lnTo>
                    <a:lnTo>
                      <a:pt x="275" y="2936"/>
                    </a:lnTo>
                    <a:lnTo>
                      <a:pt x="283" y="2944"/>
                    </a:lnTo>
                    <a:lnTo>
                      <a:pt x="289" y="2955"/>
                    </a:lnTo>
                    <a:lnTo>
                      <a:pt x="283" y="2959"/>
                    </a:lnTo>
                    <a:lnTo>
                      <a:pt x="275" y="2951"/>
                    </a:lnTo>
                    <a:lnTo>
                      <a:pt x="268" y="2942"/>
                    </a:lnTo>
                    <a:lnTo>
                      <a:pt x="262" y="2934"/>
                    </a:lnTo>
                    <a:lnTo>
                      <a:pt x="254" y="2926"/>
                    </a:lnTo>
                    <a:lnTo>
                      <a:pt x="248" y="2920"/>
                    </a:lnTo>
                    <a:lnTo>
                      <a:pt x="242" y="2914"/>
                    </a:lnTo>
                    <a:lnTo>
                      <a:pt x="236" y="2910"/>
                    </a:lnTo>
                    <a:lnTo>
                      <a:pt x="230" y="2906"/>
                    </a:lnTo>
                    <a:lnTo>
                      <a:pt x="223" y="2901"/>
                    </a:lnTo>
                    <a:lnTo>
                      <a:pt x="219" y="2897"/>
                    </a:lnTo>
                    <a:lnTo>
                      <a:pt x="213" y="2895"/>
                    </a:lnTo>
                    <a:lnTo>
                      <a:pt x="207" y="2893"/>
                    </a:lnTo>
                    <a:lnTo>
                      <a:pt x="203" y="2891"/>
                    </a:lnTo>
                    <a:lnTo>
                      <a:pt x="199" y="2891"/>
                    </a:lnTo>
                    <a:lnTo>
                      <a:pt x="193" y="2891"/>
                    </a:lnTo>
                    <a:lnTo>
                      <a:pt x="189" y="2891"/>
                    </a:lnTo>
                    <a:lnTo>
                      <a:pt x="185" y="2891"/>
                    </a:lnTo>
                    <a:lnTo>
                      <a:pt x="180" y="2891"/>
                    </a:lnTo>
                    <a:lnTo>
                      <a:pt x="176" y="2893"/>
                    </a:lnTo>
                    <a:lnTo>
                      <a:pt x="172" y="2895"/>
                    </a:lnTo>
                    <a:lnTo>
                      <a:pt x="168" y="2897"/>
                    </a:lnTo>
                    <a:lnTo>
                      <a:pt x="164" y="2899"/>
                    </a:lnTo>
                    <a:lnTo>
                      <a:pt x="162" y="2904"/>
                    </a:lnTo>
                    <a:lnTo>
                      <a:pt x="158" y="2908"/>
                    </a:lnTo>
                    <a:lnTo>
                      <a:pt x="154" y="2912"/>
                    </a:lnTo>
                    <a:lnTo>
                      <a:pt x="150" y="2916"/>
                    </a:lnTo>
                    <a:lnTo>
                      <a:pt x="148" y="2922"/>
                    </a:lnTo>
                    <a:lnTo>
                      <a:pt x="144" y="2926"/>
                    </a:lnTo>
                    <a:lnTo>
                      <a:pt x="139" y="2932"/>
                    </a:lnTo>
                    <a:lnTo>
                      <a:pt x="137" y="2938"/>
                    </a:lnTo>
                    <a:lnTo>
                      <a:pt x="133" y="2946"/>
                    </a:lnTo>
                    <a:lnTo>
                      <a:pt x="131" y="2953"/>
                    </a:lnTo>
                    <a:lnTo>
                      <a:pt x="127" y="2961"/>
                    </a:lnTo>
                    <a:lnTo>
                      <a:pt x="125" y="2967"/>
                    </a:lnTo>
                    <a:lnTo>
                      <a:pt x="121" y="2975"/>
                    </a:lnTo>
                    <a:lnTo>
                      <a:pt x="119" y="2983"/>
                    </a:lnTo>
                    <a:lnTo>
                      <a:pt x="113" y="3002"/>
                    </a:lnTo>
                    <a:lnTo>
                      <a:pt x="109" y="3020"/>
                    </a:lnTo>
                    <a:lnTo>
                      <a:pt x="105" y="3039"/>
                    </a:lnTo>
                    <a:lnTo>
                      <a:pt x="99" y="3059"/>
                    </a:lnTo>
                    <a:lnTo>
                      <a:pt x="94" y="3082"/>
                    </a:lnTo>
                    <a:lnTo>
                      <a:pt x="90" y="3104"/>
                    </a:lnTo>
                    <a:lnTo>
                      <a:pt x="80" y="3149"/>
                    </a:lnTo>
                    <a:lnTo>
                      <a:pt x="72" y="3196"/>
                    </a:lnTo>
                    <a:lnTo>
                      <a:pt x="64" y="3243"/>
                    </a:lnTo>
                    <a:lnTo>
                      <a:pt x="56" y="3292"/>
                    </a:lnTo>
                    <a:lnTo>
                      <a:pt x="47" y="3290"/>
                    </a:lnTo>
                    <a:close/>
                    <a:moveTo>
                      <a:pt x="47" y="3290"/>
                    </a:moveTo>
                    <a:lnTo>
                      <a:pt x="56" y="3292"/>
                    </a:lnTo>
                    <a:lnTo>
                      <a:pt x="53" y="3292"/>
                    </a:lnTo>
                    <a:lnTo>
                      <a:pt x="53" y="3294"/>
                    </a:lnTo>
                    <a:lnTo>
                      <a:pt x="51" y="3294"/>
                    </a:lnTo>
                    <a:lnTo>
                      <a:pt x="49" y="3294"/>
                    </a:lnTo>
                    <a:lnTo>
                      <a:pt x="49" y="3294"/>
                    </a:lnTo>
                    <a:lnTo>
                      <a:pt x="47" y="3292"/>
                    </a:lnTo>
                    <a:lnTo>
                      <a:pt x="47" y="3292"/>
                    </a:lnTo>
                    <a:lnTo>
                      <a:pt x="47" y="3290"/>
                    </a:lnTo>
                    <a:close/>
                    <a:moveTo>
                      <a:pt x="6" y="2466"/>
                    </a:moveTo>
                    <a:lnTo>
                      <a:pt x="8" y="2468"/>
                    </a:lnTo>
                    <a:lnTo>
                      <a:pt x="56" y="3290"/>
                    </a:lnTo>
                    <a:lnTo>
                      <a:pt x="47" y="3290"/>
                    </a:lnTo>
                    <a:lnTo>
                      <a:pt x="0" y="2468"/>
                    </a:lnTo>
                    <a:lnTo>
                      <a:pt x="6" y="2466"/>
                    </a:lnTo>
                    <a:close/>
                    <a:moveTo>
                      <a:pt x="8" y="2468"/>
                    </a:moveTo>
                    <a:lnTo>
                      <a:pt x="0" y="2468"/>
                    </a:lnTo>
                    <a:lnTo>
                      <a:pt x="0" y="2468"/>
                    </a:lnTo>
                    <a:lnTo>
                      <a:pt x="0" y="2466"/>
                    </a:lnTo>
                    <a:lnTo>
                      <a:pt x="2" y="2464"/>
                    </a:lnTo>
                    <a:lnTo>
                      <a:pt x="2" y="2464"/>
                    </a:lnTo>
                    <a:lnTo>
                      <a:pt x="4" y="2464"/>
                    </a:lnTo>
                    <a:lnTo>
                      <a:pt x="6" y="2466"/>
                    </a:lnTo>
                    <a:lnTo>
                      <a:pt x="6" y="2466"/>
                    </a:lnTo>
                    <a:lnTo>
                      <a:pt x="8" y="2468"/>
                    </a:lnTo>
                    <a:close/>
                    <a:moveTo>
                      <a:pt x="1534" y="3448"/>
                    </a:moveTo>
                    <a:lnTo>
                      <a:pt x="1542" y="3448"/>
                    </a:lnTo>
                    <a:lnTo>
                      <a:pt x="1538" y="3452"/>
                    </a:lnTo>
                    <a:lnTo>
                      <a:pt x="1522" y="3452"/>
                    </a:lnTo>
                    <a:lnTo>
                      <a:pt x="1505" y="3452"/>
                    </a:lnTo>
                    <a:lnTo>
                      <a:pt x="1487" y="3452"/>
                    </a:lnTo>
                    <a:lnTo>
                      <a:pt x="1471" y="3452"/>
                    </a:lnTo>
                    <a:lnTo>
                      <a:pt x="1454" y="3450"/>
                    </a:lnTo>
                    <a:lnTo>
                      <a:pt x="1438" y="3450"/>
                    </a:lnTo>
                    <a:lnTo>
                      <a:pt x="1421" y="3448"/>
                    </a:lnTo>
                    <a:lnTo>
                      <a:pt x="1405" y="3446"/>
                    </a:lnTo>
                    <a:lnTo>
                      <a:pt x="1389" y="3446"/>
                    </a:lnTo>
                    <a:lnTo>
                      <a:pt x="1372" y="3444"/>
                    </a:lnTo>
                    <a:lnTo>
                      <a:pt x="1356" y="3442"/>
                    </a:lnTo>
                    <a:lnTo>
                      <a:pt x="1339" y="3440"/>
                    </a:lnTo>
                    <a:lnTo>
                      <a:pt x="1323" y="3435"/>
                    </a:lnTo>
                    <a:lnTo>
                      <a:pt x="1309" y="3433"/>
                    </a:lnTo>
                    <a:lnTo>
                      <a:pt x="1292" y="3431"/>
                    </a:lnTo>
                    <a:lnTo>
                      <a:pt x="1276" y="3429"/>
                    </a:lnTo>
                    <a:lnTo>
                      <a:pt x="1260" y="3425"/>
                    </a:lnTo>
                    <a:lnTo>
                      <a:pt x="1245" y="3423"/>
                    </a:lnTo>
                    <a:lnTo>
                      <a:pt x="1229" y="3419"/>
                    </a:lnTo>
                    <a:lnTo>
                      <a:pt x="1213" y="3415"/>
                    </a:lnTo>
                    <a:lnTo>
                      <a:pt x="1182" y="3409"/>
                    </a:lnTo>
                    <a:lnTo>
                      <a:pt x="1151" y="3401"/>
                    </a:lnTo>
                    <a:lnTo>
                      <a:pt x="1120" y="3390"/>
                    </a:lnTo>
                    <a:lnTo>
                      <a:pt x="1090" y="3382"/>
                    </a:lnTo>
                    <a:lnTo>
                      <a:pt x="1061" y="3372"/>
                    </a:lnTo>
                    <a:lnTo>
                      <a:pt x="1030" y="3362"/>
                    </a:lnTo>
                    <a:lnTo>
                      <a:pt x="1002" y="3350"/>
                    </a:lnTo>
                    <a:lnTo>
                      <a:pt x="973" y="3339"/>
                    </a:lnTo>
                    <a:lnTo>
                      <a:pt x="944" y="3327"/>
                    </a:lnTo>
                    <a:lnTo>
                      <a:pt x="916" y="3315"/>
                    </a:lnTo>
                    <a:lnTo>
                      <a:pt x="887" y="3300"/>
                    </a:lnTo>
                    <a:lnTo>
                      <a:pt x="858" y="3288"/>
                    </a:lnTo>
                    <a:lnTo>
                      <a:pt x="832" y="3274"/>
                    </a:lnTo>
                    <a:lnTo>
                      <a:pt x="803" y="3260"/>
                    </a:lnTo>
                    <a:lnTo>
                      <a:pt x="776" y="3243"/>
                    </a:lnTo>
                    <a:lnTo>
                      <a:pt x="750" y="3229"/>
                    </a:lnTo>
                    <a:lnTo>
                      <a:pt x="723" y="3212"/>
                    </a:lnTo>
                    <a:lnTo>
                      <a:pt x="699" y="3196"/>
                    </a:lnTo>
                    <a:lnTo>
                      <a:pt x="672" y="3180"/>
                    </a:lnTo>
                    <a:lnTo>
                      <a:pt x="647" y="3163"/>
                    </a:lnTo>
                    <a:lnTo>
                      <a:pt x="621" y="3147"/>
                    </a:lnTo>
                    <a:lnTo>
                      <a:pt x="596" y="3129"/>
                    </a:lnTo>
                    <a:lnTo>
                      <a:pt x="572" y="3110"/>
                    </a:lnTo>
                    <a:lnTo>
                      <a:pt x="549" y="3092"/>
                    </a:lnTo>
                    <a:lnTo>
                      <a:pt x="524" y="3073"/>
                    </a:lnTo>
                    <a:lnTo>
                      <a:pt x="502" y="3055"/>
                    </a:lnTo>
                    <a:lnTo>
                      <a:pt x="479" y="3036"/>
                    </a:lnTo>
                    <a:lnTo>
                      <a:pt x="455" y="3016"/>
                    </a:lnTo>
                    <a:lnTo>
                      <a:pt x="434" y="2998"/>
                    </a:lnTo>
                    <a:lnTo>
                      <a:pt x="412" y="2977"/>
                    </a:lnTo>
                    <a:lnTo>
                      <a:pt x="389" y="2957"/>
                    </a:lnTo>
                    <a:lnTo>
                      <a:pt x="369" y="2936"/>
                    </a:lnTo>
                    <a:lnTo>
                      <a:pt x="348" y="2916"/>
                    </a:lnTo>
                    <a:lnTo>
                      <a:pt x="328" y="2895"/>
                    </a:lnTo>
                    <a:lnTo>
                      <a:pt x="307" y="2875"/>
                    </a:lnTo>
                    <a:lnTo>
                      <a:pt x="287" y="2854"/>
                    </a:lnTo>
                    <a:lnTo>
                      <a:pt x="268" y="2834"/>
                    </a:lnTo>
                    <a:lnTo>
                      <a:pt x="250" y="2811"/>
                    </a:lnTo>
                    <a:lnTo>
                      <a:pt x="232" y="2791"/>
                    </a:lnTo>
                    <a:lnTo>
                      <a:pt x="213" y="2771"/>
                    </a:lnTo>
                    <a:lnTo>
                      <a:pt x="195" y="2748"/>
                    </a:lnTo>
                    <a:lnTo>
                      <a:pt x="176" y="2728"/>
                    </a:lnTo>
                    <a:lnTo>
                      <a:pt x="160" y="2705"/>
                    </a:lnTo>
                    <a:lnTo>
                      <a:pt x="144" y="2685"/>
                    </a:lnTo>
                    <a:lnTo>
                      <a:pt x="127" y="2662"/>
                    </a:lnTo>
                    <a:lnTo>
                      <a:pt x="111" y="2642"/>
                    </a:lnTo>
                    <a:lnTo>
                      <a:pt x="96" y="2619"/>
                    </a:lnTo>
                    <a:lnTo>
                      <a:pt x="80" y="2599"/>
                    </a:lnTo>
                    <a:lnTo>
                      <a:pt x="66" y="2576"/>
                    </a:lnTo>
                    <a:lnTo>
                      <a:pt x="51" y="2556"/>
                    </a:lnTo>
                    <a:lnTo>
                      <a:pt x="39" y="2533"/>
                    </a:lnTo>
                    <a:lnTo>
                      <a:pt x="25" y="2513"/>
                    </a:lnTo>
                    <a:lnTo>
                      <a:pt x="13" y="2492"/>
                    </a:lnTo>
                    <a:lnTo>
                      <a:pt x="0" y="2470"/>
                    </a:lnTo>
                    <a:lnTo>
                      <a:pt x="6" y="2466"/>
                    </a:lnTo>
                    <a:lnTo>
                      <a:pt x="19" y="2486"/>
                    </a:lnTo>
                    <a:lnTo>
                      <a:pt x="33" y="2509"/>
                    </a:lnTo>
                    <a:lnTo>
                      <a:pt x="45" y="2529"/>
                    </a:lnTo>
                    <a:lnTo>
                      <a:pt x="60" y="2550"/>
                    </a:lnTo>
                    <a:lnTo>
                      <a:pt x="74" y="2572"/>
                    </a:lnTo>
                    <a:lnTo>
                      <a:pt x="88" y="2593"/>
                    </a:lnTo>
                    <a:lnTo>
                      <a:pt x="103" y="2615"/>
                    </a:lnTo>
                    <a:lnTo>
                      <a:pt x="119" y="2635"/>
                    </a:lnTo>
                    <a:lnTo>
                      <a:pt x="133" y="2658"/>
                    </a:lnTo>
                    <a:lnTo>
                      <a:pt x="150" y="2678"/>
                    </a:lnTo>
                    <a:lnTo>
                      <a:pt x="166" y="2701"/>
                    </a:lnTo>
                    <a:lnTo>
                      <a:pt x="185" y="2721"/>
                    </a:lnTo>
                    <a:lnTo>
                      <a:pt x="201" y="2742"/>
                    </a:lnTo>
                    <a:lnTo>
                      <a:pt x="219" y="2764"/>
                    </a:lnTo>
                    <a:lnTo>
                      <a:pt x="238" y="2785"/>
                    </a:lnTo>
                    <a:lnTo>
                      <a:pt x="256" y="2807"/>
                    </a:lnTo>
                    <a:lnTo>
                      <a:pt x="275" y="2828"/>
                    </a:lnTo>
                    <a:lnTo>
                      <a:pt x="293" y="2848"/>
                    </a:lnTo>
                    <a:lnTo>
                      <a:pt x="314" y="2869"/>
                    </a:lnTo>
                    <a:lnTo>
                      <a:pt x="334" y="2889"/>
                    </a:lnTo>
                    <a:lnTo>
                      <a:pt x="354" y="2910"/>
                    </a:lnTo>
                    <a:lnTo>
                      <a:pt x="375" y="2930"/>
                    </a:lnTo>
                    <a:lnTo>
                      <a:pt x="395" y="2951"/>
                    </a:lnTo>
                    <a:lnTo>
                      <a:pt x="418" y="2971"/>
                    </a:lnTo>
                    <a:lnTo>
                      <a:pt x="438" y="2991"/>
                    </a:lnTo>
                    <a:lnTo>
                      <a:pt x="461" y="3010"/>
                    </a:lnTo>
                    <a:lnTo>
                      <a:pt x="484" y="3030"/>
                    </a:lnTo>
                    <a:lnTo>
                      <a:pt x="506" y="3049"/>
                    </a:lnTo>
                    <a:lnTo>
                      <a:pt x="531" y="3067"/>
                    </a:lnTo>
                    <a:lnTo>
                      <a:pt x="553" y="3086"/>
                    </a:lnTo>
                    <a:lnTo>
                      <a:pt x="578" y="3104"/>
                    </a:lnTo>
                    <a:lnTo>
                      <a:pt x="602" y="3122"/>
                    </a:lnTo>
                    <a:lnTo>
                      <a:pt x="627" y="3139"/>
                    </a:lnTo>
                    <a:lnTo>
                      <a:pt x="651" y="3157"/>
                    </a:lnTo>
                    <a:lnTo>
                      <a:pt x="676" y="3174"/>
                    </a:lnTo>
                    <a:lnTo>
                      <a:pt x="703" y="3190"/>
                    </a:lnTo>
                    <a:lnTo>
                      <a:pt x="727" y="3206"/>
                    </a:lnTo>
                    <a:lnTo>
                      <a:pt x="754" y="3221"/>
                    </a:lnTo>
                    <a:lnTo>
                      <a:pt x="780" y="3237"/>
                    </a:lnTo>
                    <a:lnTo>
                      <a:pt x="807" y="3251"/>
                    </a:lnTo>
                    <a:lnTo>
                      <a:pt x="836" y="3266"/>
                    </a:lnTo>
                    <a:lnTo>
                      <a:pt x="862" y="3280"/>
                    </a:lnTo>
                    <a:lnTo>
                      <a:pt x="891" y="3294"/>
                    </a:lnTo>
                    <a:lnTo>
                      <a:pt x="918" y="3307"/>
                    </a:lnTo>
                    <a:lnTo>
                      <a:pt x="946" y="3319"/>
                    </a:lnTo>
                    <a:lnTo>
                      <a:pt x="975" y="3331"/>
                    </a:lnTo>
                    <a:lnTo>
                      <a:pt x="1004" y="3343"/>
                    </a:lnTo>
                    <a:lnTo>
                      <a:pt x="1034" y="3354"/>
                    </a:lnTo>
                    <a:lnTo>
                      <a:pt x="1063" y="3364"/>
                    </a:lnTo>
                    <a:lnTo>
                      <a:pt x="1094" y="3374"/>
                    </a:lnTo>
                    <a:lnTo>
                      <a:pt x="1122" y="3382"/>
                    </a:lnTo>
                    <a:lnTo>
                      <a:pt x="1153" y="3392"/>
                    </a:lnTo>
                    <a:lnTo>
                      <a:pt x="1184" y="3399"/>
                    </a:lnTo>
                    <a:lnTo>
                      <a:pt x="1215" y="3407"/>
                    </a:lnTo>
                    <a:lnTo>
                      <a:pt x="1231" y="3411"/>
                    </a:lnTo>
                    <a:lnTo>
                      <a:pt x="1245" y="3413"/>
                    </a:lnTo>
                    <a:lnTo>
                      <a:pt x="1262" y="3417"/>
                    </a:lnTo>
                    <a:lnTo>
                      <a:pt x="1278" y="3419"/>
                    </a:lnTo>
                    <a:lnTo>
                      <a:pt x="1292" y="3423"/>
                    </a:lnTo>
                    <a:lnTo>
                      <a:pt x="1309" y="3425"/>
                    </a:lnTo>
                    <a:lnTo>
                      <a:pt x="1325" y="3427"/>
                    </a:lnTo>
                    <a:lnTo>
                      <a:pt x="1342" y="3429"/>
                    </a:lnTo>
                    <a:lnTo>
                      <a:pt x="1358" y="3433"/>
                    </a:lnTo>
                    <a:lnTo>
                      <a:pt x="1374" y="3433"/>
                    </a:lnTo>
                    <a:lnTo>
                      <a:pt x="1389" y="3435"/>
                    </a:lnTo>
                    <a:lnTo>
                      <a:pt x="1405" y="3438"/>
                    </a:lnTo>
                    <a:lnTo>
                      <a:pt x="1421" y="3440"/>
                    </a:lnTo>
                    <a:lnTo>
                      <a:pt x="1438" y="3440"/>
                    </a:lnTo>
                    <a:lnTo>
                      <a:pt x="1454" y="3442"/>
                    </a:lnTo>
                    <a:lnTo>
                      <a:pt x="1473" y="3442"/>
                    </a:lnTo>
                    <a:lnTo>
                      <a:pt x="1489" y="3444"/>
                    </a:lnTo>
                    <a:lnTo>
                      <a:pt x="1505" y="3444"/>
                    </a:lnTo>
                    <a:lnTo>
                      <a:pt x="1522" y="3444"/>
                    </a:lnTo>
                    <a:lnTo>
                      <a:pt x="1538" y="3444"/>
                    </a:lnTo>
                    <a:lnTo>
                      <a:pt x="1534" y="3448"/>
                    </a:lnTo>
                    <a:close/>
                    <a:moveTo>
                      <a:pt x="1538" y="3452"/>
                    </a:moveTo>
                    <a:lnTo>
                      <a:pt x="1538" y="3444"/>
                    </a:lnTo>
                    <a:lnTo>
                      <a:pt x="1540" y="3444"/>
                    </a:lnTo>
                    <a:lnTo>
                      <a:pt x="1542" y="3446"/>
                    </a:lnTo>
                    <a:lnTo>
                      <a:pt x="1542" y="3446"/>
                    </a:lnTo>
                    <a:lnTo>
                      <a:pt x="1542" y="3448"/>
                    </a:lnTo>
                    <a:lnTo>
                      <a:pt x="1542" y="3450"/>
                    </a:lnTo>
                    <a:lnTo>
                      <a:pt x="1542" y="3452"/>
                    </a:lnTo>
                    <a:lnTo>
                      <a:pt x="1540" y="3452"/>
                    </a:lnTo>
                    <a:lnTo>
                      <a:pt x="1538" y="3452"/>
                    </a:lnTo>
                    <a:close/>
                    <a:moveTo>
                      <a:pt x="1534" y="1297"/>
                    </a:moveTo>
                    <a:lnTo>
                      <a:pt x="1538" y="1301"/>
                    </a:lnTo>
                    <a:lnTo>
                      <a:pt x="1542" y="3448"/>
                    </a:lnTo>
                    <a:lnTo>
                      <a:pt x="1534" y="3448"/>
                    </a:lnTo>
                    <a:lnTo>
                      <a:pt x="1530" y="1301"/>
                    </a:lnTo>
                    <a:lnTo>
                      <a:pt x="1534" y="1297"/>
                    </a:lnTo>
                    <a:close/>
                    <a:moveTo>
                      <a:pt x="1538" y="1301"/>
                    </a:moveTo>
                    <a:lnTo>
                      <a:pt x="1530" y="1301"/>
                    </a:lnTo>
                    <a:lnTo>
                      <a:pt x="1530" y="1299"/>
                    </a:lnTo>
                    <a:lnTo>
                      <a:pt x="1530" y="1297"/>
                    </a:lnTo>
                    <a:lnTo>
                      <a:pt x="1532" y="1297"/>
                    </a:lnTo>
                    <a:lnTo>
                      <a:pt x="1534" y="1297"/>
                    </a:lnTo>
                    <a:lnTo>
                      <a:pt x="1534" y="1297"/>
                    </a:lnTo>
                    <a:lnTo>
                      <a:pt x="1536" y="1297"/>
                    </a:lnTo>
                    <a:lnTo>
                      <a:pt x="1538" y="1299"/>
                    </a:lnTo>
                    <a:lnTo>
                      <a:pt x="1538" y="1301"/>
                    </a:lnTo>
                    <a:close/>
                    <a:moveTo>
                      <a:pt x="678" y="1297"/>
                    </a:moveTo>
                    <a:lnTo>
                      <a:pt x="680" y="1297"/>
                    </a:lnTo>
                    <a:lnTo>
                      <a:pt x="1534" y="1297"/>
                    </a:lnTo>
                    <a:lnTo>
                      <a:pt x="1534" y="1306"/>
                    </a:lnTo>
                    <a:lnTo>
                      <a:pt x="680" y="1306"/>
                    </a:lnTo>
                    <a:lnTo>
                      <a:pt x="678" y="1297"/>
                    </a:lnTo>
                    <a:close/>
                    <a:moveTo>
                      <a:pt x="680" y="1297"/>
                    </a:moveTo>
                    <a:lnTo>
                      <a:pt x="680" y="1306"/>
                    </a:lnTo>
                    <a:lnTo>
                      <a:pt x="680" y="1306"/>
                    </a:lnTo>
                    <a:lnTo>
                      <a:pt x="678" y="1304"/>
                    </a:lnTo>
                    <a:lnTo>
                      <a:pt x="676" y="1304"/>
                    </a:lnTo>
                    <a:lnTo>
                      <a:pt x="676" y="1301"/>
                    </a:lnTo>
                    <a:lnTo>
                      <a:pt x="676" y="1299"/>
                    </a:lnTo>
                    <a:lnTo>
                      <a:pt x="678" y="1297"/>
                    </a:lnTo>
                    <a:lnTo>
                      <a:pt x="680" y="1297"/>
                    </a:lnTo>
                    <a:lnTo>
                      <a:pt x="680" y="1297"/>
                    </a:lnTo>
                    <a:close/>
                    <a:moveTo>
                      <a:pt x="416" y="1232"/>
                    </a:moveTo>
                    <a:lnTo>
                      <a:pt x="424" y="1232"/>
                    </a:lnTo>
                    <a:lnTo>
                      <a:pt x="424" y="1236"/>
                    </a:lnTo>
                    <a:lnTo>
                      <a:pt x="424" y="1242"/>
                    </a:lnTo>
                    <a:lnTo>
                      <a:pt x="426" y="1246"/>
                    </a:lnTo>
                    <a:lnTo>
                      <a:pt x="426" y="1252"/>
                    </a:lnTo>
                    <a:lnTo>
                      <a:pt x="426" y="1256"/>
                    </a:lnTo>
                    <a:lnTo>
                      <a:pt x="428" y="1261"/>
                    </a:lnTo>
                    <a:lnTo>
                      <a:pt x="430" y="1267"/>
                    </a:lnTo>
                    <a:lnTo>
                      <a:pt x="430" y="1271"/>
                    </a:lnTo>
                    <a:lnTo>
                      <a:pt x="432" y="1277"/>
                    </a:lnTo>
                    <a:lnTo>
                      <a:pt x="434" y="1281"/>
                    </a:lnTo>
                    <a:lnTo>
                      <a:pt x="436" y="1285"/>
                    </a:lnTo>
                    <a:lnTo>
                      <a:pt x="438" y="1289"/>
                    </a:lnTo>
                    <a:lnTo>
                      <a:pt x="441" y="1295"/>
                    </a:lnTo>
                    <a:lnTo>
                      <a:pt x="443" y="1299"/>
                    </a:lnTo>
                    <a:lnTo>
                      <a:pt x="447" y="1304"/>
                    </a:lnTo>
                    <a:lnTo>
                      <a:pt x="449" y="1308"/>
                    </a:lnTo>
                    <a:lnTo>
                      <a:pt x="453" y="1312"/>
                    </a:lnTo>
                    <a:lnTo>
                      <a:pt x="455" y="1316"/>
                    </a:lnTo>
                    <a:lnTo>
                      <a:pt x="459" y="1320"/>
                    </a:lnTo>
                    <a:lnTo>
                      <a:pt x="461" y="1324"/>
                    </a:lnTo>
                    <a:lnTo>
                      <a:pt x="465" y="1328"/>
                    </a:lnTo>
                    <a:lnTo>
                      <a:pt x="469" y="1330"/>
                    </a:lnTo>
                    <a:lnTo>
                      <a:pt x="473" y="1334"/>
                    </a:lnTo>
                    <a:lnTo>
                      <a:pt x="477" y="1338"/>
                    </a:lnTo>
                    <a:lnTo>
                      <a:pt x="479" y="1340"/>
                    </a:lnTo>
                    <a:lnTo>
                      <a:pt x="484" y="1344"/>
                    </a:lnTo>
                    <a:lnTo>
                      <a:pt x="490" y="1346"/>
                    </a:lnTo>
                    <a:lnTo>
                      <a:pt x="494" y="1349"/>
                    </a:lnTo>
                    <a:lnTo>
                      <a:pt x="498" y="1353"/>
                    </a:lnTo>
                    <a:lnTo>
                      <a:pt x="502" y="1355"/>
                    </a:lnTo>
                    <a:lnTo>
                      <a:pt x="506" y="1357"/>
                    </a:lnTo>
                    <a:lnTo>
                      <a:pt x="510" y="1359"/>
                    </a:lnTo>
                    <a:lnTo>
                      <a:pt x="516" y="1361"/>
                    </a:lnTo>
                    <a:lnTo>
                      <a:pt x="520" y="1363"/>
                    </a:lnTo>
                    <a:lnTo>
                      <a:pt x="524" y="1363"/>
                    </a:lnTo>
                    <a:lnTo>
                      <a:pt x="531" y="1365"/>
                    </a:lnTo>
                    <a:lnTo>
                      <a:pt x="535" y="1365"/>
                    </a:lnTo>
                    <a:lnTo>
                      <a:pt x="541" y="1367"/>
                    </a:lnTo>
                    <a:lnTo>
                      <a:pt x="545" y="1367"/>
                    </a:lnTo>
                    <a:lnTo>
                      <a:pt x="551" y="1367"/>
                    </a:lnTo>
                    <a:lnTo>
                      <a:pt x="555" y="1367"/>
                    </a:lnTo>
                    <a:lnTo>
                      <a:pt x="561" y="1367"/>
                    </a:lnTo>
                    <a:lnTo>
                      <a:pt x="565" y="1367"/>
                    </a:lnTo>
                    <a:lnTo>
                      <a:pt x="572" y="1367"/>
                    </a:lnTo>
                    <a:lnTo>
                      <a:pt x="576" y="1367"/>
                    </a:lnTo>
                    <a:lnTo>
                      <a:pt x="582" y="1365"/>
                    </a:lnTo>
                    <a:lnTo>
                      <a:pt x="588" y="1365"/>
                    </a:lnTo>
                    <a:lnTo>
                      <a:pt x="592" y="1363"/>
                    </a:lnTo>
                    <a:lnTo>
                      <a:pt x="598" y="1361"/>
                    </a:lnTo>
                    <a:lnTo>
                      <a:pt x="602" y="1359"/>
                    </a:lnTo>
                    <a:lnTo>
                      <a:pt x="608" y="1357"/>
                    </a:lnTo>
                    <a:lnTo>
                      <a:pt x="615" y="1355"/>
                    </a:lnTo>
                    <a:lnTo>
                      <a:pt x="619" y="1351"/>
                    </a:lnTo>
                    <a:lnTo>
                      <a:pt x="625" y="1349"/>
                    </a:lnTo>
                    <a:lnTo>
                      <a:pt x="631" y="1344"/>
                    </a:lnTo>
                    <a:lnTo>
                      <a:pt x="635" y="1340"/>
                    </a:lnTo>
                    <a:lnTo>
                      <a:pt x="641" y="1336"/>
                    </a:lnTo>
                    <a:lnTo>
                      <a:pt x="645" y="1332"/>
                    </a:lnTo>
                    <a:lnTo>
                      <a:pt x="651" y="1328"/>
                    </a:lnTo>
                    <a:lnTo>
                      <a:pt x="658" y="1322"/>
                    </a:lnTo>
                    <a:lnTo>
                      <a:pt x="662" y="1316"/>
                    </a:lnTo>
                    <a:lnTo>
                      <a:pt x="668" y="1312"/>
                    </a:lnTo>
                    <a:lnTo>
                      <a:pt x="672" y="1306"/>
                    </a:lnTo>
                    <a:lnTo>
                      <a:pt x="678" y="1297"/>
                    </a:lnTo>
                    <a:lnTo>
                      <a:pt x="684" y="1304"/>
                    </a:lnTo>
                    <a:lnTo>
                      <a:pt x="678" y="1310"/>
                    </a:lnTo>
                    <a:lnTo>
                      <a:pt x="674" y="1316"/>
                    </a:lnTo>
                    <a:lnTo>
                      <a:pt x="668" y="1322"/>
                    </a:lnTo>
                    <a:lnTo>
                      <a:pt x="664" y="1328"/>
                    </a:lnTo>
                    <a:lnTo>
                      <a:pt x="658" y="1334"/>
                    </a:lnTo>
                    <a:lnTo>
                      <a:pt x="651" y="1338"/>
                    </a:lnTo>
                    <a:lnTo>
                      <a:pt x="645" y="1342"/>
                    </a:lnTo>
                    <a:lnTo>
                      <a:pt x="641" y="1346"/>
                    </a:lnTo>
                    <a:lnTo>
                      <a:pt x="635" y="1351"/>
                    </a:lnTo>
                    <a:lnTo>
                      <a:pt x="629" y="1355"/>
                    </a:lnTo>
                    <a:lnTo>
                      <a:pt x="623" y="1359"/>
                    </a:lnTo>
                    <a:lnTo>
                      <a:pt x="619" y="1361"/>
                    </a:lnTo>
                    <a:lnTo>
                      <a:pt x="613" y="1365"/>
                    </a:lnTo>
                    <a:lnTo>
                      <a:pt x="606" y="1367"/>
                    </a:lnTo>
                    <a:lnTo>
                      <a:pt x="600" y="1369"/>
                    </a:lnTo>
                    <a:lnTo>
                      <a:pt x="594" y="1371"/>
                    </a:lnTo>
                    <a:lnTo>
                      <a:pt x="590" y="1373"/>
                    </a:lnTo>
                    <a:lnTo>
                      <a:pt x="584" y="1373"/>
                    </a:lnTo>
                    <a:lnTo>
                      <a:pt x="578" y="1375"/>
                    </a:lnTo>
                    <a:lnTo>
                      <a:pt x="572" y="1375"/>
                    </a:lnTo>
                    <a:lnTo>
                      <a:pt x="567" y="1375"/>
                    </a:lnTo>
                    <a:lnTo>
                      <a:pt x="561" y="1377"/>
                    </a:lnTo>
                    <a:lnTo>
                      <a:pt x="555" y="1377"/>
                    </a:lnTo>
                    <a:lnTo>
                      <a:pt x="549" y="1377"/>
                    </a:lnTo>
                    <a:lnTo>
                      <a:pt x="545" y="1375"/>
                    </a:lnTo>
                    <a:lnTo>
                      <a:pt x="539" y="1375"/>
                    </a:lnTo>
                    <a:lnTo>
                      <a:pt x="533" y="1375"/>
                    </a:lnTo>
                    <a:lnTo>
                      <a:pt x="529" y="1373"/>
                    </a:lnTo>
                    <a:lnTo>
                      <a:pt x="522" y="1371"/>
                    </a:lnTo>
                    <a:lnTo>
                      <a:pt x="518" y="1371"/>
                    </a:lnTo>
                    <a:lnTo>
                      <a:pt x="512" y="1369"/>
                    </a:lnTo>
                    <a:lnTo>
                      <a:pt x="508" y="1367"/>
                    </a:lnTo>
                    <a:lnTo>
                      <a:pt x="502" y="1365"/>
                    </a:lnTo>
                    <a:lnTo>
                      <a:pt x="498" y="1361"/>
                    </a:lnTo>
                    <a:lnTo>
                      <a:pt x="494" y="1359"/>
                    </a:lnTo>
                    <a:lnTo>
                      <a:pt x="488" y="1357"/>
                    </a:lnTo>
                    <a:lnTo>
                      <a:pt x="484" y="1353"/>
                    </a:lnTo>
                    <a:lnTo>
                      <a:pt x="479" y="1351"/>
                    </a:lnTo>
                    <a:lnTo>
                      <a:pt x="475" y="1346"/>
                    </a:lnTo>
                    <a:lnTo>
                      <a:pt x="471" y="1344"/>
                    </a:lnTo>
                    <a:lnTo>
                      <a:pt x="467" y="1340"/>
                    </a:lnTo>
                    <a:lnTo>
                      <a:pt x="463" y="1336"/>
                    </a:lnTo>
                    <a:lnTo>
                      <a:pt x="459" y="1332"/>
                    </a:lnTo>
                    <a:lnTo>
                      <a:pt x="455" y="1330"/>
                    </a:lnTo>
                    <a:lnTo>
                      <a:pt x="453" y="1326"/>
                    </a:lnTo>
                    <a:lnTo>
                      <a:pt x="449" y="1322"/>
                    </a:lnTo>
                    <a:lnTo>
                      <a:pt x="445" y="1316"/>
                    </a:lnTo>
                    <a:lnTo>
                      <a:pt x="443" y="1312"/>
                    </a:lnTo>
                    <a:lnTo>
                      <a:pt x="438" y="1308"/>
                    </a:lnTo>
                    <a:lnTo>
                      <a:pt x="436" y="1304"/>
                    </a:lnTo>
                    <a:lnTo>
                      <a:pt x="434" y="1299"/>
                    </a:lnTo>
                    <a:lnTo>
                      <a:pt x="430" y="1293"/>
                    </a:lnTo>
                    <a:lnTo>
                      <a:pt x="428" y="1289"/>
                    </a:lnTo>
                    <a:lnTo>
                      <a:pt x="426" y="1283"/>
                    </a:lnTo>
                    <a:lnTo>
                      <a:pt x="424" y="1279"/>
                    </a:lnTo>
                    <a:lnTo>
                      <a:pt x="422" y="1275"/>
                    </a:lnTo>
                    <a:lnTo>
                      <a:pt x="422" y="1269"/>
                    </a:lnTo>
                    <a:lnTo>
                      <a:pt x="420" y="1263"/>
                    </a:lnTo>
                    <a:lnTo>
                      <a:pt x="418" y="1259"/>
                    </a:lnTo>
                    <a:lnTo>
                      <a:pt x="418" y="1252"/>
                    </a:lnTo>
                    <a:lnTo>
                      <a:pt x="416" y="1248"/>
                    </a:lnTo>
                    <a:lnTo>
                      <a:pt x="416" y="1242"/>
                    </a:lnTo>
                    <a:lnTo>
                      <a:pt x="416" y="1236"/>
                    </a:lnTo>
                    <a:lnTo>
                      <a:pt x="416" y="1232"/>
                    </a:lnTo>
                    <a:close/>
                    <a:moveTo>
                      <a:pt x="424" y="1232"/>
                    </a:moveTo>
                    <a:lnTo>
                      <a:pt x="416" y="1232"/>
                    </a:lnTo>
                    <a:lnTo>
                      <a:pt x="416" y="1230"/>
                    </a:lnTo>
                    <a:lnTo>
                      <a:pt x="418" y="1228"/>
                    </a:lnTo>
                    <a:lnTo>
                      <a:pt x="418" y="1228"/>
                    </a:lnTo>
                    <a:lnTo>
                      <a:pt x="420" y="1228"/>
                    </a:lnTo>
                    <a:lnTo>
                      <a:pt x="422" y="1228"/>
                    </a:lnTo>
                    <a:lnTo>
                      <a:pt x="424" y="1228"/>
                    </a:lnTo>
                    <a:lnTo>
                      <a:pt x="424" y="1230"/>
                    </a:lnTo>
                    <a:lnTo>
                      <a:pt x="424" y="1232"/>
                    </a:lnTo>
                    <a:close/>
                    <a:moveTo>
                      <a:pt x="680" y="1168"/>
                    </a:moveTo>
                    <a:lnTo>
                      <a:pt x="680" y="1177"/>
                    </a:lnTo>
                    <a:lnTo>
                      <a:pt x="678" y="1175"/>
                    </a:lnTo>
                    <a:lnTo>
                      <a:pt x="674" y="1168"/>
                    </a:lnTo>
                    <a:lnTo>
                      <a:pt x="670" y="1162"/>
                    </a:lnTo>
                    <a:lnTo>
                      <a:pt x="666" y="1158"/>
                    </a:lnTo>
                    <a:lnTo>
                      <a:pt x="662" y="1152"/>
                    </a:lnTo>
                    <a:lnTo>
                      <a:pt x="658" y="1148"/>
                    </a:lnTo>
                    <a:lnTo>
                      <a:pt x="653" y="1142"/>
                    </a:lnTo>
                    <a:lnTo>
                      <a:pt x="649" y="1138"/>
                    </a:lnTo>
                    <a:lnTo>
                      <a:pt x="645" y="1134"/>
                    </a:lnTo>
                    <a:lnTo>
                      <a:pt x="641" y="1130"/>
                    </a:lnTo>
                    <a:lnTo>
                      <a:pt x="637" y="1128"/>
                    </a:lnTo>
                    <a:lnTo>
                      <a:pt x="633" y="1123"/>
                    </a:lnTo>
                    <a:lnTo>
                      <a:pt x="627" y="1119"/>
                    </a:lnTo>
                    <a:lnTo>
                      <a:pt x="623" y="1117"/>
                    </a:lnTo>
                    <a:lnTo>
                      <a:pt x="619" y="1115"/>
                    </a:lnTo>
                    <a:lnTo>
                      <a:pt x="613" y="1111"/>
                    </a:lnTo>
                    <a:lnTo>
                      <a:pt x="608" y="1109"/>
                    </a:lnTo>
                    <a:lnTo>
                      <a:pt x="602" y="1107"/>
                    </a:lnTo>
                    <a:lnTo>
                      <a:pt x="598" y="1107"/>
                    </a:lnTo>
                    <a:lnTo>
                      <a:pt x="592" y="1105"/>
                    </a:lnTo>
                    <a:lnTo>
                      <a:pt x="588" y="1103"/>
                    </a:lnTo>
                    <a:lnTo>
                      <a:pt x="582" y="1103"/>
                    </a:lnTo>
                    <a:lnTo>
                      <a:pt x="578" y="1101"/>
                    </a:lnTo>
                    <a:lnTo>
                      <a:pt x="572" y="1101"/>
                    </a:lnTo>
                    <a:lnTo>
                      <a:pt x="565" y="1101"/>
                    </a:lnTo>
                    <a:lnTo>
                      <a:pt x="561" y="1101"/>
                    </a:lnTo>
                    <a:lnTo>
                      <a:pt x="555" y="1101"/>
                    </a:lnTo>
                    <a:lnTo>
                      <a:pt x="551" y="1101"/>
                    </a:lnTo>
                    <a:lnTo>
                      <a:pt x="545" y="1101"/>
                    </a:lnTo>
                    <a:lnTo>
                      <a:pt x="541" y="1101"/>
                    </a:lnTo>
                    <a:lnTo>
                      <a:pt x="535" y="1103"/>
                    </a:lnTo>
                    <a:lnTo>
                      <a:pt x="529" y="1103"/>
                    </a:lnTo>
                    <a:lnTo>
                      <a:pt x="524" y="1105"/>
                    </a:lnTo>
                    <a:lnTo>
                      <a:pt x="520" y="1107"/>
                    </a:lnTo>
                    <a:lnTo>
                      <a:pt x="514" y="1107"/>
                    </a:lnTo>
                    <a:lnTo>
                      <a:pt x="510" y="1109"/>
                    </a:lnTo>
                    <a:lnTo>
                      <a:pt x="504" y="1111"/>
                    </a:lnTo>
                    <a:lnTo>
                      <a:pt x="500" y="1113"/>
                    </a:lnTo>
                    <a:lnTo>
                      <a:pt x="496" y="1115"/>
                    </a:lnTo>
                    <a:lnTo>
                      <a:pt x="490" y="1119"/>
                    </a:lnTo>
                    <a:lnTo>
                      <a:pt x="486" y="1121"/>
                    </a:lnTo>
                    <a:lnTo>
                      <a:pt x="481" y="1123"/>
                    </a:lnTo>
                    <a:lnTo>
                      <a:pt x="477" y="1128"/>
                    </a:lnTo>
                    <a:lnTo>
                      <a:pt x="473" y="1130"/>
                    </a:lnTo>
                    <a:lnTo>
                      <a:pt x="469" y="1134"/>
                    </a:lnTo>
                    <a:lnTo>
                      <a:pt x="465" y="1138"/>
                    </a:lnTo>
                    <a:lnTo>
                      <a:pt x="461" y="1142"/>
                    </a:lnTo>
                    <a:lnTo>
                      <a:pt x="457" y="1146"/>
                    </a:lnTo>
                    <a:lnTo>
                      <a:pt x="455" y="1150"/>
                    </a:lnTo>
                    <a:lnTo>
                      <a:pt x="451" y="1154"/>
                    </a:lnTo>
                    <a:lnTo>
                      <a:pt x="447" y="1158"/>
                    </a:lnTo>
                    <a:lnTo>
                      <a:pt x="445" y="1162"/>
                    </a:lnTo>
                    <a:lnTo>
                      <a:pt x="443" y="1166"/>
                    </a:lnTo>
                    <a:lnTo>
                      <a:pt x="438" y="1171"/>
                    </a:lnTo>
                    <a:lnTo>
                      <a:pt x="436" y="1177"/>
                    </a:lnTo>
                    <a:lnTo>
                      <a:pt x="434" y="1181"/>
                    </a:lnTo>
                    <a:lnTo>
                      <a:pt x="432" y="1187"/>
                    </a:lnTo>
                    <a:lnTo>
                      <a:pt x="430" y="1191"/>
                    </a:lnTo>
                    <a:lnTo>
                      <a:pt x="428" y="1197"/>
                    </a:lnTo>
                    <a:lnTo>
                      <a:pt x="428" y="1203"/>
                    </a:lnTo>
                    <a:lnTo>
                      <a:pt x="426" y="1207"/>
                    </a:lnTo>
                    <a:lnTo>
                      <a:pt x="426" y="1214"/>
                    </a:lnTo>
                    <a:lnTo>
                      <a:pt x="424" y="1220"/>
                    </a:lnTo>
                    <a:lnTo>
                      <a:pt x="424" y="1226"/>
                    </a:lnTo>
                    <a:lnTo>
                      <a:pt x="424" y="1232"/>
                    </a:lnTo>
                    <a:lnTo>
                      <a:pt x="416" y="1232"/>
                    </a:lnTo>
                    <a:lnTo>
                      <a:pt x="416" y="1226"/>
                    </a:lnTo>
                    <a:lnTo>
                      <a:pt x="416" y="1220"/>
                    </a:lnTo>
                    <a:lnTo>
                      <a:pt x="418" y="1214"/>
                    </a:lnTo>
                    <a:lnTo>
                      <a:pt x="418" y="1207"/>
                    </a:lnTo>
                    <a:lnTo>
                      <a:pt x="420" y="1201"/>
                    </a:lnTo>
                    <a:lnTo>
                      <a:pt x="420" y="1195"/>
                    </a:lnTo>
                    <a:lnTo>
                      <a:pt x="422" y="1189"/>
                    </a:lnTo>
                    <a:lnTo>
                      <a:pt x="424" y="1183"/>
                    </a:lnTo>
                    <a:lnTo>
                      <a:pt x="426" y="1179"/>
                    </a:lnTo>
                    <a:lnTo>
                      <a:pt x="428" y="1173"/>
                    </a:lnTo>
                    <a:lnTo>
                      <a:pt x="432" y="1166"/>
                    </a:lnTo>
                    <a:lnTo>
                      <a:pt x="434" y="1162"/>
                    </a:lnTo>
                    <a:lnTo>
                      <a:pt x="436" y="1158"/>
                    </a:lnTo>
                    <a:lnTo>
                      <a:pt x="441" y="1152"/>
                    </a:lnTo>
                    <a:lnTo>
                      <a:pt x="445" y="1148"/>
                    </a:lnTo>
                    <a:lnTo>
                      <a:pt x="447" y="1144"/>
                    </a:lnTo>
                    <a:lnTo>
                      <a:pt x="451" y="1140"/>
                    </a:lnTo>
                    <a:lnTo>
                      <a:pt x="455" y="1136"/>
                    </a:lnTo>
                    <a:lnTo>
                      <a:pt x="459" y="1132"/>
                    </a:lnTo>
                    <a:lnTo>
                      <a:pt x="463" y="1128"/>
                    </a:lnTo>
                    <a:lnTo>
                      <a:pt x="467" y="1123"/>
                    </a:lnTo>
                    <a:lnTo>
                      <a:pt x="471" y="1121"/>
                    </a:lnTo>
                    <a:lnTo>
                      <a:pt x="477" y="1117"/>
                    </a:lnTo>
                    <a:lnTo>
                      <a:pt x="481" y="1113"/>
                    </a:lnTo>
                    <a:lnTo>
                      <a:pt x="486" y="1111"/>
                    </a:lnTo>
                    <a:lnTo>
                      <a:pt x="492" y="1109"/>
                    </a:lnTo>
                    <a:lnTo>
                      <a:pt x="496" y="1107"/>
                    </a:lnTo>
                    <a:lnTo>
                      <a:pt x="502" y="1103"/>
                    </a:lnTo>
                    <a:lnTo>
                      <a:pt x="506" y="1101"/>
                    </a:lnTo>
                    <a:lnTo>
                      <a:pt x="512" y="1099"/>
                    </a:lnTo>
                    <a:lnTo>
                      <a:pt x="516" y="1099"/>
                    </a:lnTo>
                    <a:lnTo>
                      <a:pt x="522" y="1097"/>
                    </a:lnTo>
                    <a:lnTo>
                      <a:pt x="529" y="1095"/>
                    </a:lnTo>
                    <a:lnTo>
                      <a:pt x="533" y="1095"/>
                    </a:lnTo>
                    <a:lnTo>
                      <a:pt x="539" y="1093"/>
                    </a:lnTo>
                    <a:lnTo>
                      <a:pt x="545" y="1093"/>
                    </a:lnTo>
                    <a:lnTo>
                      <a:pt x="549" y="1093"/>
                    </a:lnTo>
                    <a:lnTo>
                      <a:pt x="555" y="1093"/>
                    </a:lnTo>
                    <a:lnTo>
                      <a:pt x="561" y="1091"/>
                    </a:lnTo>
                    <a:lnTo>
                      <a:pt x="567" y="1093"/>
                    </a:lnTo>
                    <a:lnTo>
                      <a:pt x="572" y="1093"/>
                    </a:lnTo>
                    <a:lnTo>
                      <a:pt x="578" y="1093"/>
                    </a:lnTo>
                    <a:lnTo>
                      <a:pt x="584" y="1095"/>
                    </a:lnTo>
                    <a:lnTo>
                      <a:pt x="590" y="1095"/>
                    </a:lnTo>
                    <a:lnTo>
                      <a:pt x="594" y="1097"/>
                    </a:lnTo>
                    <a:lnTo>
                      <a:pt x="600" y="1099"/>
                    </a:lnTo>
                    <a:lnTo>
                      <a:pt x="606" y="1099"/>
                    </a:lnTo>
                    <a:lnTo>
                      <a:pt x="610" y="1101"/>
                    </a:lnTo>
                    <a:lnTo>
                      <a:pt x="617" y="1105"/>
                    </a:lnTo>
                    <a:lnTo>
                      <a:pt x="623" y="1107"/>
                    </a:lnTo>
                    <a:lnTo>
                      <a:pt x="627" y="1109"/>
                    </a:lnTo>
                    <a:lnTo>
                      <a:pt x="633" y="1113"/>
                    </a:lnTo>
                    <a:lnTo>
                      <a:pt x="637" y="1115"/>
                    </a:lnTo>
                    <a:lnTo>
                      <a:pt x="641" y="1119"/>
                    </a:lnTo>
                    <a:lnTo>
                      <a:pt x="647" y="1123"/>
                    </a:lnTo>
                    <a:lnTo>
                      <a:pt x="651" y="1128"/>
                    </a:lnTo>
                    <a:lnTo>
                      <a:pt x="656" y="1132"/>
                    </a:lnTo>
                    <a:lnTo>
                      <a:pt x="662" y="1138"/>
                    </a:lnTo>
                    <a:lnTo>
                      <a:pt x="666" y="1142"/>
                    </a:lnTo>
                    <a:lnTo>
                      <a:pt x="670" y="1148"/>
                    </a:lnTo>
                    <a:lnTo>
                      <a:pt x="674" y="1152"/>
                    </a:lnTo>
                    <a:lnTo>
                      <a:pt x="678" y="1158"/>
                    </a:lnTo>
                    <a:lnTo>
                      <a:pt x="680" y="1164"/>
                    </a:lnTo>
                    <a:lnTo>
                      <a:pt x="684" y="1171"/>
                    </a:lnTo>
                    <a:lnTo>
                      <a:pt x="680" y="1168"/>
                    </a:lnTo>
                    <a:close/>
                    <a:moveTo>
                      <a:pt x="678" y="1175"/>
                    </a:moveTo>
                    <a:lnTo>
                      <a:pt x="684" y="1171"/>
                    </a:lnTo>
                    <a:lnTo>
                      <a:pt x="684" y="1173"/>
                    </a:lnTo>
                    <a:lnTo>
                      <a:pt x="684" y="1175"/>
                    </a:lnTo>
                    <a:lnTo>
                      <a:pt x="684" y="1177"/>
                    </a:lnTo>
                    <a:lnTo>
                      <a:pt x="682" y="1177"/>
                    </a:lnTo>
                    <a:lnTo>
                      <a:pt x="682" y="1177"/>
                    </a:lnTo>
                    <a:lnTo>
                      <a:pt x="680" y="1177"/>
                    </a:lnTo>
                    <a:lnTo>
                      <a:pt x="678" y="1177"/>
                    </a:lnTo>
                    <a:lnTo>
                      <a:pt x="678" y="1175"/>
                    </a:lnTo>
                    <a:close/>
                    <a:moveTo>
                      <a:pt x="1538" y="1173"/>
                    </a:moveTo>
                    <a:lnTo>
                      <a:pt x="1534" y="1177"/>
                    </a:lnTo>
                    <a:lnTo>
                      <a:pt x="680" y="1177"/>
                    </a:lnTo>
                    <a:lnTo>
                      <a:pt x="680" y="1168"/>
                    </a:lnTo>
                    <a:lnTo>
                      <a:pt x="1534" y="1168"/>
                    </a:lnTo>
                    <a:lnTo>
                      <a:pt x="1538" y="1173"/>
                    </a:lnTo>
                    <a:close/>
                    <a:moveTo>
                      <a:pt x="1534" y="1177"/>
                    </a:moveTo>
                    <a:lnTo>
                      <a:pt x="1534" y="1168"/>
                    </a:lnTo>
                    <a:lnTo>
                      <a:pt x="1534" y="1168"/>
                    </a:lnTo>
                    <a:lnTo>
                      <a:pt x="1536" y="1171"/>
                    </a:lnTo>
                    <a:lnTo>
                      <a:pt x="1538" y="1173"/>
                    </a:lnTo>
                    <a:lnTo>
                      <a:pt x="1538" y="1173"/>
                    </a:lnTo>
                    <a:lnTo>
                      <a:pt x="1538" y="1175"/>
                    </a:lnTo>
                    <a:lnTo>
                      <a:pt x="1536" y="1177"/>
                    </a:lnTo>
                    <a:lnTo>
                      <a:pt x="1534" y="1177"/>
                    </a:lnTo>
                    <a:lnTo>
                      <a:pt x="1534" y="1177"/>
                    </a:lnTo>
                    <a:close/>
                    <a:moveTo>
                      <a:pt x="1536" y="706"/>
                    </a:moveTo>
                    <a:lnTo>
                      <a:pt x="1538" y="710"/>
                    </a:lnTo>
                    <a:lnTo>
                      <a:pt x="1538" y="1173"/>
                    </a:lnTo>
                    <a:lnTo>
                      <a:pt x="1530" y="1173"/>
                    </a:lnTo>
                    <a:lnTo>
                      <a:pt x="1530" y="710"/>
                    </a:lnTo>
                    <a:lnTo>
                      <a:pt x="1536" y="706"/>
                    </a:lnTo>
                    <a:close/>
                    <a:moveTo>
                      <a:pt x="1538" y="710"/>
                    </a:moveTo>
                    <a:lnTo>
                      <a:pt x="1530" y="710"/>
                    </a:lnTo>
                    <a:lnTo>
                      <a:pt x="1530" y="710"/>
                    </a:lnTo>
                    <a:lnTo>
                      <a:pt x="1532" y="708"/>
                    </a:lnTo>
                    <a:lnTo>
                      <a:pt x="1532" y="706"/>
                    </a:lnTo>
                    <a:lnTo>
                      <a:pt x="1534" y="706"/>
                    </a:lnTo>
                    <a:lnTo>
                      <a:pt x="1536" y="706"/>
                    </a:lnTo>
                    <a:lnTo>
                      <a:pt x="1538" y="708"/>
                    </a:lnTo>
                    <a:lnTo>
                      <a:pt x="1538" y="710"/>
                    </a:lnTo>
                    <a:lnTo>
                      <a:pt x="1538" y="710"/>
                    </a:lnTo>
                    <a:close/>
                    <a:moveTo>
                      <a:pt x="1235" y="366"/>
                    </a:moveTo>
                    <a:lnTo>
                      <a:pt x="1243" y="366"/>
                    </a:lnTo>
                    <a:lnTo>
                      <a:pt x="1243" y="375"/>
                    </a:lnTo>
                    <a:lnTo>
                      <a:pt x="1243" y="383"/>
                    </a:lnTo>
                    <a:lnTo>
                      <a:pt x="1243" y="391"/>
                    </a:lnTo>
                    <a:lnTo>
                      <a:pt x="1245" y="401"/>
                    </a:lnTo>
                    <a:lnTo>
                      <a:pt x="1245" y="409"/>
                    </a:lnTo>
                    <a:lnTo>
                      <a:pt x="1247" y="418"/>
                    </a:lnTo>
                    <a:lnTo>
                      <a:pt x="1247" y="426"/>
                    </a:lnTo>
                    <a:lnTo>
                      <a:pt x="1249" y="434"/>
                    </a:lnTo>
                    <a:lnTo>
                      <a:pt x="1251" y="442"/>
                    </a:lnTo>
                    <a:lnTo>
                      <a:pt x="1253" y="450"/>
                    </a:lnTo>
                    <a:lnTo>
                      <a:pt x="1256" y="459"/>
                    </a:lnTo>
                    <a:lnTo>
                      <a:pt x="1258" y="465"/>
                    </a:lnTo>
                    <a:lnTo>
                      <a:pt x="1260" y="473"/>
                    </a:lnTo>
                    <a:lnTo>
                      <a:pt x="1262" y="481"/>
                    </a:lnTo>
                    <a:lnTo>
                      <a:pt x="1266" y="487"/>
                    </a:lnTo>
                    <a:lnTo>
                      <a:pt x="1268" y="495"/>
                    </a:lnTo>
                    <a:lnTo>
                      <a:pt x="1272" y="502"/>
                    </a:lnTo>
                    <a:lnTo>
                      <a:pt x="1274" y="510"/>
                    </a:lnTo>
                    <a:lnTo>
                      <a:pt x="1278" y="516"/>
                    </a:lnTo>
                    <a:lnTo>
                      <a:pt x="1280" y="524"/>
                    </a:lnTo>
                    <a:lnTo>
                      <a:pt x="1284" y="530"/>
                    </a:lnTo>
                    <a:lnTo>
                      <a:pt x="1288" y="536"/>
                    </a:lnTo>
                    <a:lnTo>
                      <a:pt x="1292" y="544"/>
                    </a:lnTo>
                    <a:lnTo>
                      <a:pt x="1296" y="551"/>
                    </a:lnTo>
                    <a:lnTo>
                      <a:pt x="1301" y="557"/>
                    </a:lnTo>
                    <a:lnTo>
                      <a:pt x="1305" y="563"/>
                    </a:lnTo>
                    <a:lnTo>
                      <a:pt x="1309" y="569"/>
                    </a:lnTo>
                    <a:lnTo>
                      <a:pt x="1315" y="575"/>
                    </a:lnTo>
                    <a:lnTo>
                      <a:pt x="1323" y="585"/>
                    </a:lnTo>
                    <a:lnTo>
                      <a:pt x="1333" y="598"/>
                    </a:lnTo>
                    <a:lnTo>
                      <a:pt x="1344" y="608"/>
                    </a:lnTo>
                    <a:lnTo>
                      <a:pt x="1354" y="618"/>
                    </a:lnTo>
                    <a:lnTo>
                      <a:pt x="1366" y="628"/>
                    </a:lnTo>
                    <a:lnTo>
                      <a:pt x="1378" y="637"/>
                    </a:lnTo>
                    <a:lnTo>
                      <a:pt x="1389" y="647"/>
                    </a:lnTo>
                    <a:lnTo>
                      <a:pt x="1401" y="655"/>
                    </a:lnTo>
                    <a:lnTo>
                      <a:pt x="1413" y="661"/>
                    </a:lnTo>
                    <a:lnTo>
                      <a:pt x="1428" y="669"/>
                    </a:lnTo>
                    <a:lnTo>
                      <a:pt x="1440" y="675"/>
                    </a:lnTo>
                    <a:lnTo>
                      <a:pt x="1452" y="682"/>
                    </a:lnTo>
                    <a:lnTo>
                      <a:pt x="1466" y="688"/>
                    </a:lnTo>
                    <a:lnTo>
                      <a:pt x="1481" y="692"/>
                    </a:lnTo>
                    <a:lnTo>
                      <a:pt x="1493" y="696"/>
                    </a:lnTo>
                    <a:lnTo>
                      <a:pt x="1507" y="700"/>
                    </a:lnTo>
                    <a:lnTo>
                      <a:pt x="1522" y="704"/>
                    </a:lnTo>
                    <a:lnTo>
                      <a:pt x="1536" y="706"/>
                    </a:lnTo>
                    <a:lnTo>
                      <a:pt x="1534" y="714"/>
                    </a:lnTo>
                    <a:lnTo>
                      <a:pt x="1520" y="712"/>
                    </a:lnTo>
                    <a:lnTo>
                      <a:pt x="1505" y="708"/>
                    </a:lnTo>
                    <a:lnTo>
                      <a:pt x="1491" y="704"/>
                    </a:lnTo>
                    <a:lnTo>
                      <a:pt x="1477" y="700"/>
                    </a:lnTo>
                    <a:lnTo>
                      <a:pt x="1464" y="696"/>
                    </a:lnTo>
                    <a:lnTo>
                      <a:pt x="1450" y="690"/>
                    </a:lnTo>
                    <a:lnTo>
                      <a:pt x="1436" y="684"/>
                    </a:lnTo>
                    <a:lnTo>
                      <a:pt x="1423" y="677"/>
                    </a:lnTo>
                    <a:lnTo>
                      <a:pt x="1409" y="669"/>
                    </a:lnTo>
                    <a:lnTo>
                      <a:pt x="1397" y="661"/>
                    </a:lnTo>
                    <a:lnTo>
                      <a:pt x="1385" y="653"/>
                    </a:lnTo>
                    <a:lnTo>
                      <a:pt x="1372" y="645"/>
                    </a:lnTo>
                    <a:lnTo>
                      <a:pt x="1360" y="634"/>
                    </a:lnTo>
                    <a:lnTo>
                      <a:pt x="1350" y="624"/>
                    </a:lnTo>
                    <a:lnTo>
                      <a:pt x="1337" y="614"/>
                    </a:lnTo>
                    <a:lnTo>
                      <a:pt x="1327" y="604"/>
                    </a:lnTo>
                    <a:lnTo>
                      <a:pt x="1317" y="592"/>
                    </a:lnTo>
                    <a:lnTo>
                      <a:pt x="1307" y="579"/>
                    </a:lnTo>
                    <a:lnTo>
                      <a:pt x="1303" y="573"/>
                    </a:lnTo>
                    <a:lnTo>
                      <a:pt x="1299" y="567"/>
                    </a:lnTo>
                    <a:lnTo>
                      <a:pt x="1294" y="561"/>
                    </a:lnTo>
                    <a:lnTo>
                      <a:pt x="1288" y="555"/>
                    </a:lnTo>
                    <a:lnTo>
                      <a:pt x="1284" y="549"/>
                    </a:lnTo>
                    <a:lnTo>
                      <a:pt x="1280" y="540"/>
                    </a:lnTo>
                    <a:lnTo>
                      <a:pt x="1278" y="534"/>
                    </a:lnTo>
                    <a:lnTo>
                      <a:pt x="1274" y="528"/>
                    </a:lnTo>
                    <a:lnTo>
                      <a:pt x="1270" y="520"/>
                    </a:lnTo>
                    <a:lnTo>
                      <a:pt x="1266" y="514"/>
                    </a:lnTo>
                    <a:lnTo>
                      <a:pt x="1264" y="506"/>
                    </a:lnTo>
                    <a:lnTo>
                      <a:pt x="1260" y="499"/>
                    </a:lnTo>
                    <a:lnTo>
                      <a:pt x="1258" y="491"/>
                    </a:lnTo>
                    <a:lnTo>
                      <a:pt x="1253" y="483"/>
                    </a:lnTo>
                    <a:lnTo>
                      <a:pt x="1251" y="475"/>
                    </a:lnTo>
                    <a:lnTo>
                      <a:pt x="1249" y="469"/>
                    </a:lnTo>
                    <a:lnTo>
                      <a:pt x="1247" y="461"/>
                    </a:lnTo>
                    <a:lnTo>
                      <a:pt x="1245" y="452"/>
                    </a:lnTo>
                    <a:lnTo>
                      <a:pt x="1243" y="444"/>
                    </a:lnTo>
                    <a:lnTo>
                      <a:pt x="1241" y="436"/>
                    </a:lnTo>
                    <a:lnTo>
                      <a:pt x="1239" y="428"/>
                    </a:lnTo>
                    <a:lnTo>
                      <a:pt x="1239" y="418"/>
                    </a:lnTo>
                    <a:lnTo>
                      <a:pt x="1237" y="409"/>
                    </a:lnTo>
                    <a:lnTo>
                      <a:pt x="1237" y="401"/>
                    </a:lnTo>
                    <a:lnTo>
                      <a:pt x="1235" y="393"/>
                    </a:lnTo>
                    <a:lnTo>
                      <a:pt x="1235" y="383"/>
                    </a:lnTo>
                    <a:lnTo>
                      <a:pt x="1235" y="375"/>
                    </a:lnTo>
                    <a:lnTo>
                      <a:pt x="1235" y="366"/>
                    </a:lnTo>
                    <a:close/>
                    <a:moveTo>
                      <a:pt x="1243" y="366"/>
                    </a:moveTo>
                    <a:lnTo>
                      <a:pt x="1235" y="366"/>
                    </a:lnTo>
                    <a:lnTo>
                      <a:pt x="1235" y="364"/>
                    </a:lnTo>
                    <a:lnTo>
                      <a:pt x="1235" y="362"/>
                    </a:lnTo>
                    <a:lnTo>
                      <a:pt x="1237" y="362"/>
                    </a:lnTo>
                    <a:lnTo>
                      <a:pt x="1239" y="362"/>
                    </a:lnTo>
                    <a:lnTo>
                      <a:pt x="1241" y="362"/>
                    </a:lnTo>
                    <a:lnTo>
                      <a:pt x="1241" y="362"/>
                    </a:lnTo>
                    <a:lnTo>
                      <a:pt x="1243" y="364"/>
                    </a:lnTo>
                    <a:lnTo>
                      <a:pt x="1243" y="366"/>
                    </a:lnTo>
                    <a:close/>
                    <a:moveTo>
                      <a:pt x="1591" y="0"/>
                    </a:moveTo>
                    <a:lnTo>
                      <a:pt x="1591" y="8"/>
                    </a:lnTo>
                    <a:lnTo>
                      <a:pt x="1581" y="8"/>
                    </a:lnTo>
                    <a:lnTo>
                      <a:pt x="1573" y="8"/>
                    </a:lnTo>
                    <a:lnTo>
                      <a:pt x="1565" y="8"/>
                    </a:lnTo>
                    <a:lnTo>
                      <a:pt x="1557" y="10"/>
                    </a:lnTo>
                    <a:lnTo>
                      <a:pt x="1548" y="10"/>
                    </a:lnTo>
                    <a:lnTo>
                      <a:pt x="1540" y="13"/>
                    </a:lnTo>
                    <a:lnTo>
                      <a:pt x="1532" y="13"/>
                    </a:lnTo>
                    <a:lnTo>
                      <a:pt x="1524" y="15"/>
                    </a:lnTo>
                    <a:lnTo>
                      <a:pt x="1514" y="17"/>
                    </a:lnTo>
                    <a:lnTo>
                      <a:pt x="1505" y="19"/>
                    </a:lnTo>
                    <a:lnTo>
                      <a:pt x="1499" y="21"/>
                    </a:lnTo>
                    <a:lnTo>
                      <a:pt x="1491" y="23"/>
                    </a:lnTo>
                    <a:lnTo>
                      <a:pt x="1483" y="25"/>
                    </a:lnTo>
                    <a:lnTo>
                      <a:pt x="1475" y="29"/>
                    </a:lnTo>
                    <a:lnTo>
                      <a:pt x="1466" y="31"/>
                    </a:lnTo>
                    <a:lnTo>
                      <a:pt x="1458" y="35"/>
                    </a:lnTo>
                    <a:lnTo>
                      <a:pt x="1450" y="37"/>
                    </a:lnTo>
                    <a:lnTo>
                      <a:pt x="1444" y="41"/>
                    </a:lnTo>
                    <a:lnTo>
                      <a:pt x="1436" y="45"/>
                    </a:lnTo>
                    <a:lnTo>
                      <a:pt x="1428" y="49"/>
                    </a:lnTo>
                    <a:lnTo>
                      <a:pt x="1421" y="53"/>
                    </a:lnTo>
                    <a:lnTo>
                      <a:pt x="1413" y="58"/>
                    </a:lnTo>
                    <a:lnTo>
                      <a:pt x="1407" y="62"/>
                    </a:lnTo>
                    <a:lnTo>
                      <a:pt x="1399" y="66"/>
                    </a:lnTo>
                    <a:lnTo>
                      <a:pt x="1393" y="70"/>
                    </a:lnTo>
                    <a:lnTo>
                      <a:pt x="1387" y="76"/>
                    </a:lnTo>
                    <a:lnTo>
                      <a:pt x="1380" y="80"/>
                    </a:lnTo>
                    <a:lnTo>
                      <a:pt x="1372" y="86"/>
                    </a:lnTo>
                    <a:lnTo>
                      <a:pt x="1366" y="90"/>
                    </a:lnTo>
                    <a:lnTo>
                      <a:pt x="1360" y="96"/>
                    </a:lnTo>
                    <a:lnTo>
                      <a:pt x="1354" y="103"/>
                    </a:lnTo>
                    <a:lnTo>
                      <a:pt x="1348" y="109"/>
                    </a:lnTo>
                    <a:lnTo>
                      <a:pt x="1342" y="115"/>
                    </a:lnTo>
                    <a:lnTo>
                      <a:pt x="1335" y="121"/>
                    </a:lnTo>
                    <a:lnTo>
                      <a:pt x="1331" y="127"/>
                    </a:lnTo>
                    <a:lnTo>
                      <a:pt x="1325" y="133"/>
                    </a:lnTo>
                    <a:lnTo>
                      <a:pt x="1319" y="139"/>
                    </a:lnTo>
                    <a:lnTo>
                      <a:pt x="1315" y="148"/>
                    </a:lnTo>
                    <a:lnTo>
                      <a:pt x="1309" y="154"/>
                    </a:lnTo>
                    <a:lnTo>
                      <a:pt x="1305" y="160"/>
                    </a:lnTo>
                    <a:lnTo>
                      <a:pt x="1301" y="168"/>
                    </a:lnTo>
                    <a:lnTo>
                      <a:pt x="1294" y="174"/>
                    </a:lnTo>
                    <a:lnTo>
                      <a:pt x="1290" y="182"/>
                    </a:lnTo>
                    <a:lnTo>
                      <a:pt x="1286" y="191"/>
                    </a:lnTo>
                    <a:lnTo>
                      <a:pt x="1282" y="197"/>
                    </a:lnTo>
                    <a:lnTo>
                      <a:pt x="1278" y="205"/>
                    </a:lnTo>
                    <a:lnTo>
                      <a:pt x="1276" y="213"/>
                    </a:lnTo>
                    <a:lnTo>
                      <a:pt x="1272" y="221"/>
                    </a:lnTo>
                    <a:lnTo>
                      <a:pt x="1268" y="229"/>
                    </a:lnTo>
                    <a:lnTo>
                      <a:pt x="1266" y="238"/>
                    </a:lnTo>
                    <a:lnTo>
                      <a:pt x="1262" y="246"/>
                    </a:lnTo>
                    <a:lnTo>
                      <a:pt x="1260" y="254"/>
                    </a:lnTo>
                    <a:lnTo>
                      <a:pt x="1258" y="264"/>
                    </a:lnTo>
                    <a:lnTo>
                      <a:pt x="1256" y="272"/>
                    </a:lnTo>
                    <a:lnTo>
                      <a:pt x="1253" y="281"/>
                    </a:lnTo>
                    <a:lnTo>
                      <a:pt x="1251" y="291"/>
                    </a:lnTo>
                    <a:lnTo>
                      <a:pt x="1249" y="299"/>
                    </a:lnTo>
                    <a:lnTo>
                      <a:pt x="1247" y="309"/>
                    </a:lnTo>
                    <a:lnTo>
                      <a:pt x="1245" y="317"/>
                    </a:lnTo>
                    <a:lnTo>
                      <a:pt x="1245" y="328"/>
                    </a:lnTo>
                    <a:lnTo>
                      <a:pt x="1245" y="336"/>
                    </a:lnTo>
                    <a:lnTo>
                      <a:pt x="1243" y="346"/>
                    </a:lnTo>
                    <a:lnTo>
                      <a:pt x="1243" y="356"/>
                    </a:lnTo>
                    <a:lnTo>
                      <a:pt x="1243" y="366"/>
                    </a:lnTo>
                    <a:lnTo>
                      <a:pt x="1235" y="366"/>
                    </a:lnTo>
                    <a:lnTo>
                      <a:pt x="1235" y="356"/>
                    </a:lnTo>
                    <a:lnTo>
                      <a:pt x="1235" y="346"/>
                    </a:lnTo>
                    <a:lnTo>
                      <a:pt x="1235" y="336"/>
                    </a:lnTo>
                    <a:lnTo>
                      <a:pt x="1237" y="326"/>
                    </a:lnTo>
                    <a:lnTo>
                      <a:pt x="1237" y="317"/>
                    </a:lnTo>
                    <a:lnTo>
                      <a:pt x="1239" y="307"/>
                    </a:lnTo>
                    <a:lnTo>
                      <a:pt x="1241" y="297"/>
                    </a:lnTo>
                    <a:lnTo>
                      <a:pt x="1241" y="289"/>
                    </a:lnTo>
                    <a:lnTo>
                      <a:pt x="1243" y="278"/>
                    </a:lnTo>
                    <a:lnTo>
                      <a:pt x="1247" y="270"/>
                    </a:lnTo>
                    <a:lnTo>
                      <a:pt x="1249" y="262"/>
                    </a:lnTo>
                    <a:lnTo>
                      <a:pt x="1251" y="252"/>
                    </a:lnTo>
                    <a:lnTo>
                      <a:pt x="1253" y="244"/>
                    </a:lnTo>
                    <a:lnTo>
                      <a:pt x="1258" y="236"/>
                    </a:lnTo>
                    <a:lnTo>
                      <a:pt x="1260" y="227"/>
                    </a:lnTo>
                    <a:lnTo>
                      <a:pt x="1264" y="219"/>
                    </a:lnTo>
                    <a:lnTo>
                      <a:pt x="1268" y="209"/>
                    </a:lnTo>
                    <a:lnTo>
                      <a:pt x="1272" y="201"/>
                    </a:lnTo>
                    <a:lnTo>
                      <a:pt x="1276" y="195"/>
                    </a:lnTo>
                    <a:lnTo>
                      <a:pt x="1280" y="186"/>
                    </a:lnTo>
                    <a:lnTo>
                      <a:pt x="1284" y="178"/>
                    </a:lnTo>
                    <a:lnTo>
                      <a:pt x="1288" y="170"/>
                    </a:lnTo>
                    <a:lnTo>
                      <a:pt x="1292" y="164"/>
                    </a:lnTo>
                    <a:lnTo>
                      <a:pt x="1299" y="156"/>
                    </a:lnTo>
                    <a:lnTo>
                      <a:pt x="1303" y="148"/>
                    </a:lnTo>
                    <a:lnTo>
                      <a:pt x="1307" y="141"/>
                    </a:lnTo>
                    <a:lnTo>
                      <a:pt x="1313" y="135"/>
                    </a:lnTo>
                    <a:lnTo>
                      <a:pt x="1319" y="127"/>
                    </a:lnTo>
                    <a:lnTo>
                      <a:pt x="1323" y="121"/>
                    </a:lnTo>
                    <a:lnTo>
                      <a:pt x="1329" y="115"/>
                    </a:lnTo>
                    <a:lnTo>
                      <a:pt x="1335" y="109"/>
                    </a:lnTo>
                    <a:lnTo>
                      <a:pt x="1342" y="103"/>
                    </a:lnTo>
                    <a:lnTo>
                      <a:pt x="1348" y="96"/>
                    </a:lnTo>
                    <a:lnTo>
                      <a:pt x="1354" y="90"/>
                    </a:lnTo>
                    <a:lnTo>
                      <a:pt x="1360" y="84"/>
                    </a:lnTo>
                    <a:lnTo>
                      <a:pt x="1368" y="80"/>
                    </a:lnTo>
                    <a:lnTo>
                      <a:pt x="1374" y="74"/>
                    </a:lnTo>
                    <a:lnTo>
                      <a:pt x="1380" y="68"/>
                    </a:lnTo>
                    <a:lnTo>
                      <a:pt x="1389" y="64"/>
                    </a:lnTo>
                    <a:lnTo>
                      <a:pt x="1395" y="60"/>
                    </a:lnTo>
                    <a:lnTo>
                      <a:pt x="1403" y="53"/>
                    </a:lnTo>
                    <a:lnTo>
                      <a:pt x="1409" y="49"/>
                    </a:lnTo>
                    <a:lnTo>
                      <a:pt x="1417" y="45"/>
                    </a:lnTo>
                    <a:lnTo>
                      <a:pt x="1423" y="41"/>
                    </a:lnTo>
                    <a:lnTo>
                      <a:pt x="1432" y="37"/>
                    </a:lnTo>
                    <a:lnTo>
                      <a:pt x="1440" y="33"/>
                    </a:lnTo>
                    <a:lnTo>
                      <a:pt x="1448" y="29"/>
                    </a:lnTo>
                    <a:lnTo>
                      <a:pt x="1456" y="27"/>
                    </a:lnTo>
                    <a:lnTo>
                      <a:pt x="1462" y="23"/>
                    </a:lnTo>
                    <a:lnTo>
                      <a:pt x="1471" y="21"/>
                    </a:lnTo>
                    <a:lnTo>
                      <a:pt x="1479" y="17"/>
                    </a:lnTo>
                    <a:lnTo>
                      <a:pt x="1487" y="15"/>
                    </a:lnTo>
                    <a:lnTo>
                      <a:pt x="1495" y="13"/>
                    </a:lnTo>
                    <a:lnTo>
                      <a:pt x="1503" y="10"/>
                    </a:lnTo>
                    <a:lnTo>
                      <a:pt x="1514" y="8"/>
                    </a:lnTo>
                    <a:lnTo>
                      <a:pt x="1522" y="6"/>
                    </a:lnTo>
                    <a:lnTo>
                      <a:pt x="1530" y="4"/>
                    </a:lnTo>
                    <a:lnTo>
                      <a:pt x="1538" y="2"/>
                    </a:lnTo>
                    <a:lnTo>
                      <a:pt x="1546" y="2"/>
                    </a:lnTo>
                    <a:lnTo>
                      <a:pt x="1554" y="0"/>
                    </a:lnTo>
                    <a:lnTo>
                      <a:pt x="1565" y="0"/>
                    </a:lnTo>
                    <a:lnTo>
                      <a:pt x="1573" y="0"/>
                    </a:lnTo>
                    <a:lnTo>
                      <a:pt x="1581" y="0"/>
                    </a:lnTo>
                    <a:lnTo>
                      <a:pt x="1591" y="0"/>
                    </a:lnTo>
                    <a:close/>
                    <a:moveTo>
                      <a:pt x="1591" y="8"/>
                    </a:moveTo>
                    <a:lnTo>
                      <a:pt x="1591" y="0"/>
                    </a:lnTo>
                    <a:lnTo>
                      <a:pt x="1591" y="0"/>
                    </a:lnTo>
                    <a:lnTo>
                      <a:pt x="1593" y="0"/>
                    </a:lnTo>
                    <a:lnTo>
                      <a:pt x="1595" y="2"/>
                    </a:lnTo>
                    <a:lnTo>
                      <a:pt x="1595" y="4"/>
                    </a:lnTo>
                    <a:lnTo>
                      <a:pt x="1595" y="4"/>
                    </a:lnTo>
                    <a:lnTo>
                      <a:pt x="1593" y="6"/>
                    </a:lnTo>
                    <a:lnTo>
                      <a:pt x="1591" y="8"/>
                    </a:lnTo>
                    <a:lnTo>
                      <a:pt x="1591" y="8"/>
                    </a:lnTo>
                    <a:close/>
                    <a:moveTo>
                      <a:pt x="1952" y="375"/>
                    </a:moveTo>
                    <a:lnTo>
                      <a:pt x="1944" y="375"/>
                    </a:lnTo>
                    <a:lnTo>
                      <a:pt x="1944" y="375"/>
                    </a:lnTo>
                    <a:lnTo>
                      <a:pt x="1944" y="366"/>
                    </a:lnTo>
                    <a:lnTo>
                      <a:pt x="1944" y="356"/>
                    </a:lnTo>
                    <a:lnTo>
                      <a:pt x="1944" y="348"/>
                    </a:lnTo>
                    <a:lnTo>
                      <a:pt x="1944" y="338"/>
                    </a:lnTo>
                    <a:lnTo>
                      <a:pt x="1941" y="330"/>
                    </a:lnTo>
                    <a:lnTo>
                      <a:pt x="1941" y="321"/>
                    </a:lnTo>
                    <a:lnTo>
                      <a:pt x="1941" y="311"/>
                    </a:lnTo>
                    <a:lnTo>
                      <a:pt x="1939" y="303"/>
                    </a:lnTo>
                    <a:lnTo>
                      <a:pt x="1937" y="295"/>
                    </a:lnTo>
                    <a:lnTo>
                      <a:pt x="1935" y="285"/>
                    </a:lnTo>
                    <a:lnTo>
                      <a:pt x="1933" y="276"/>
                    </a:lnTo>
                    <a:lnTo>
                      <a:pt x="1931" y="268"/>
                    </a:lnTo>
                    <a:lnTo>
                      <a:pt x="1929" y="260"/>
                    </a:lnTo>
                    <a:lnTo>
                      <a:pt x="1927" y="252"/>
                    </a:lnTo>
                    <a:lnTo>
                      <a:pt x="1925" y="244"/>
                    </a:lnTo>
                    <a:lnTo>
                      <a:pt x="1921" y="236"/>
                    </a:lnTo>
                    <a:lnTo>
                      <a:pt x="1919" y="227"/>
                    </a:lnTo>
                    <a:lnTo>
                      <a:pt x="1915" y="219"/>
                    </a:lnTo>
                    <a:lnTo>
                      <a:pt x="1911" y="211"/>
                    </a:lnTo>
                    <a:lnTo>
                      <a:pt x="1907" y="203"/>
                    </a:lnTo>
                    <a:lnTo>
                      <a:pt x="1903" y="195"/>
                    </a:lnTo>
                    <a:lnTo>
                      <a:pt x="1898" y="188"/>
                    </a:lnTo>
                    <a:lnTo>
                      <a:pt x="1894" y="180"/>
                    </a:lnTo>
                    <a:lnTo>
                      <a:pt x="1890" y="172"/>
                    </a:lnTo>
                    <a:lnTo>
                      <a:pt x="1886" y="166"/>
                    </a:lnTo>
                    <a:lnTo>
                      <a:pt x="1880" y="158"/>
                    </a:lnTo>
                    <a:lnTo>
                      <a:pt x="1876" y="152"/>
                    </a:lnTo>
                    <a:lnTo>
                      <a:pt x="1870" y="143"/>
                    </a:lnTo>
                    <a:lnTo>
                      <a:pt x="1866" y="137"/>
                    </a:lnTo>
                    <a:lnTo>
                      <a:pt x="1860" y="131"/>
                    </a:lnTo>
                    <a:lnTo>
                      <a:pt x="1853" y="125"/>
                    </a:lnTo>
                    <a:lnTo>
                      <a:pt x="1847" y="119"/>
                    </a:lnTo>
                    <a:lnTo>
                      <a:pt x="1841" y="113"/>
                    </a:lnTo>
                    <a:lnTo>
                      <a:pt x="1835" y="107"/>
                    </a:lnTo>
                    <a:lnTo>
                      <a:pt x="1829" y="100"/>
                    </a:lnTo>
                    <a:lnTo>
                      <a:pt x="1823" y="94"/>
                    </a:lnTo>
                    <a:lnTo>
                      <a:pt x="1817" y="88"/>
                    </a:lnTo>
                    <a:lnTo>
                      <a:pt x="1810" y="82"/>
                    </a:lnTo>
                    <a:lnTo>
                      <a:pt x="1802" y="78"/>
                    </a:lnTo>
                    <a:lnTo>
                      <a:pt x="1796" y="72"/>
                    </a:lnTo>
                    <a:lnTo>
                      <a:pt x="1788" y="68"/>
                    </a:lnTo>
                    <a:lnTo>
                      <a:pt x="1782" y="64"/>
                    </a:lnTo>
                    <a:lnTo>
                      <a:pt x="1774" y="58"/>
                    </a:lnTo>
                    <a:lnTo>
                      <a:pt x="1765" y="53"/>
                    </a:lnTo>
                    <a:lnTo>
                      <a:pt x="1757" y="49"/>
                    </a:lnTo>
                    <a:lnTo>
                      <a:pt x="1751" y="45"/>
                    </a:lnTo>
                    <a:lnTo>
                      <a:pt x="1743" y="41"/>
                    </a:lnTo>
                    <a:lnTo>
                      <a:pt x="1735" y="37"/>
                    </a:lnTo>
                    <a:lnTo>
                      <a:pt x="1726" y="35"/>
                    </a:lnTo>
                    <a:lnTo>
                      <a:pt x="1718" y="31"/>
                    </a:lnTo>
                    <a:lnTo>
                      <a:pt x="1710" y="27"/>
                    </a:lnTo>
                    <a:lnTo>
                      <a:pt x="1700" y="25"/>
                    </a:lnTo>
                    <a:lnTo>
                      <a:pt x="1692" y="23"/>
                    </a:lnTo>
                    <a:lnTo>
                      <a:pt x="1683" y="21"/>
                    </a:lnTo>
                    <a:lnTo>
                      <a:pt x="1675" y="17"/>
                    </a:lnTo>
                    <a:lnTo>
                      <a:pt x="1665" y="15"/>
                    </a:lnTo>
                    <a:lnTo>
                      <a:pt x="1657" y="15"/>
                    </a:lnTo>
                    <a:lnTo>
                      <a:pt x="1647" y="13"/>
                    </a:lnTo>
                    <a:lnTo>
                      <a:pt x="1638" y="10"/>
                    </a:lnTo>
                    <a:lnTo>
                      <a:pt x="1628" y="10"/>
                    </a:lnTo>
                    <a:lnTo>
                      <a:pt x="1620" y="8"/>
                    </a:lnTo>
                    <a:lnTo>
                      <a:pt x="1610" y="8"/>
                    </a:lnTo>
                    <a:lnTo>
                      <a:pt x="1600" y="8"/>
                    </a:lnTo>
                    <a:lnTo>
                      <a:pt x="1591" y="8"/>
                    </a:lnTo>
                    <a:lnTo>
                      <a:pt x="1591" y="0"/>
                    </a:lnTo>
                    <a:lnTo>
                      <a:pt x="1600" y="0"/>
                    </a:lnTo>
                    <a:lnTo>
                      <a:pt x="1610" y="0"/>
                    </a:lnTo>
                    <a:lnTo>
                      <a:pt x="1620" y="0"/>
                    </a:lnTo>
                    <a:lnTo>
                      <a:pt x="1630" y="0"/>
                    </a:lnTo>
                    <a:lnTo>
                      <a:pt x="1638" y="2"/>
                    </a:lnTo>
                    <a:lnTo>
                      <a:pt x="1649" y="4"/>
                    </a:lnTo>
                    <a:lnTo>
                      <a:pt x="1659" y="4"/>
                    </a:lnTo>
                    <a:lnTo>
                      <a:pt x="1667" y="6"/>
                    </a:lnTo>
                    <a:lnTo>
                      <a:pt x="1677" y="8"/>
                    </a:lnTo>
                    <a:lnTo>
                      <a:pt x="1686" y="13"/>
                    </a:lnTo>
                    <a:lnTo>
                      <a:pt x="1694" y="15"/>
                    </a:lnTo>
                    <a:lnTo>
                      <a:pt x="1704" y="17"/>
                    </a:lnTo>
                    <a:lnTo>
                      <a:pt x="1712" y="21"/>
                    </a:lnTo>
                    <a:lnTo>
                      <a:pt x="1720" y="23"/>
                    </a:lnTo>
                    <a:lnTo>
                      <a:pt x="1729" y="27"/>
                    </a:lnTo>
                    <a:lnTo>
                      <a:pt x="1739" y="29"/>
                    </a:lnTo>
                    <a:lnTo>
                      <a:pt x="1747" y="33"/>
                    </a:lnTo>
                    <a:lnTo>
                      <a:pt x="1755" y="37"/>
                    </a:lnTo>
                    <a:lnTo>
                      <a:pt x="1761" y="41"/>
                    </a:lnTo>
                    <a:lnTo>
                      <a:pt x="1769" y="45"/>
                    </a:lnTo>
                    <a:lnTo>
                      <a:pt x="1778" y="51"/>
                    </a:lnTo>
                    <a:lnTo>
                      <a:pt x="1786" y="55"/>
                    </a:lnTo>
                    <a:lnTo>
                      <a:pt x="1794" y="60"/>
                    </a:lnTo>
                    <a:lnTo>
                      <a:pt x="1800" y="66"/>
                    </a:lnTo>
                    <a:lnTo>
                      <a:pt x="1808" y="70"/>
                    </a:lnTo>
                    <a:lnTo>
                      <a:pt x="1815" y="76"/>
                    </a:lnTo>
                    <a:lnTo>
                      <a:pt x="1823" y="82"/>
                    </a:lnTo>
                    <a:lnTo>
                      <a:pt x="1829" y="88"/>
                    </a:lnTo>
                    <a:lnTo>
                      <a:pt x="1835" y="94"/>
                    </a:lnTo>
                    <a:lnTo>
                      <a:pt x="1841" y="100"/>
                    </a:lnTo>
                    <a:lnTo>
                      <a:pt x="1847" y="107"/>
                    </a:lnTo>
                    <a:lnTo>
                      <a:pt x="1853" y="113"/>
                    </a:lnTo>
                    <a:lnTo>
                      <a:pt x="1860" y="119"/>
                    </a:lnTo>
                    <a:lnTo>
                      <a:pt x="1866" y="125"/>
                    </a:lnTo>
                    <a:lnTo>
                      <a:pt x="1872" y="133"/>
                    </a:lnTo>
                    <a:lnTo>
                      <a:pt x="1878" y="139"/>
                    </a:lnTo>
                    <a:lnTo>
                      <a:pt x="1882" y="145"/>
                    </a:lnTo>
                    <a:lnTo>
                      <a:pt x="1888" y="154"/>
                    </a:lnTo>
                    <a:lnTo>
                      <a:pt x="1892" y="160"/>
                    </a:lnTo>
                    <a:lnTo>
                      <a:pt x="1898" y="168"/>
                    </a:lnTo>
                    <a:lnTo>
                      <a:pt x="1903" y="176"/>
                    </a:lnTo>
                    <a:lnTo>
                      <a:pt x="1907" y="184"/>
                    </a:lnTo>
                    <a:lnTo>
                      <a:pt x="1911" y="191"/>
                    </a:lnTo>
                    <a:lnTo>
                      <a:pt x="1915" y="199"/>
                    </a:lnTo>
                    <a:lnTo>
                      <a:pt x="1919" y="207"/>
                    </a:lnTo>
                    <a:lnTo>
                      <a:pt x="1923" y="215"/>
                    </a:lnTo>
                    <a:lnTo>
                      <a:pt x="1925" y="223"/>
                    </a:lnTo>
                    <a:lnTo>
                      <a:pt x="1929" y="231"/>
                    </a:lnTo>
                    <a:lnTo>
                      <a:pt x="1931" y="240"/>
                    </a:lnTo>
                    <a:lnTo>
                      <a:pt x="1935" y="250"/>
                    </a:lnTo>
                    <a:lnTo>
                      <a:pt x="1937" y="258"/>
                    </a:lnTo>
                    <a:lnTo>
                      <a:pt x="1939" y="266"/>
                    </a:lnTo>
                    <a:lnTo>
                      <a:pt x="1941" y="274"/>
                    </a:lnTo>
                    <a:lnTo>
                      <a:pt x="1944" y="285"/>
                    </a:lnTo>
                    <a:lnTo>
                      <a:pt x="1946" y="293"/>
                    </a:lnTo>
                    <a:lnTo>
                      <a:pt x="1948" y="301"/>
                    </a:lnTo>
                    <a:lnTo>
                      <a:pt x="1950" y="311"/>
                    </a:lnTo>
                    <a:lnTo>
                      <a:pt x="1950" y="319"/>
                    </a:lnTo>
                    <a:lnTo>
                      <a:pt x="1952" y="330"/>
                    </a:lnTo>
                    <a:lnTo>
                      <a:pt x="1952" y="338"/>
                    </a:lnTo>
                    <a:lnTo>
                      <a:pt x="1952" y="348"/>
                    </a:lnTo>
                    <a:lnTo>
                      <a:pt x="1952" y="356"/>
                    </a:lnTo>
                    <a:lnTo>
                      <a:pt x="1952" y="366"/>
                    </a:lnTo>
                    <a:lnTo>
                      <a:pt x="1952" y="375"/>
                    </a:lnTo>
                    <a:lnTo>
                      <a:pt x="1952" y="375"/>
                    </a:lnTo>
                    <a:close/>
                    <a:moveTo>
                      <a:pt x="1944" y="375"/>
                    </a:moveTo>
                    <a:lnTo>
                      <a:pt x="1952" y="375"/>
                    </a:lnTo>
                    <a:lnTo>
                      <a:pt x="1952" y="377"/>
                    </a:lnTo>
                    <a:lnTo>
                      <a:pt x="1950" y="379"/>
                    </a:lnTo>
                    <a:lnTo>
                      <a:pt x="1950" y="379"/>
                    </a:lnTo>
                    <a:lnTo>
                      <a:pt x="1948" y="379"/>
                    </a:lnTo>
                    <a:lnTo>
                      <a:pt x="1946" y="379"/>
                    </a:lnTo>
                    <a:lnTo>
                      <a:pt x="1944" y="379"/>
                    </a:lnTo>
                    <a:lnTo>
                      <a:pt x="1944" y="377"/>
                    </a:lnTo>
                    <a:lnTo>
                      <a:pt x="1944" y="375"/>
                    </a:lnTo>
                    <a:close/>
                    <a:moveTo>
                      <a:pt x="1808" y="641"/>
                    </a:moveTo>
                    <a:lnTo>
                      <a:pt x="1815" y="634"/>
                    </a:lnTo>
                    <a:lnTo>
                      <a:pt x="1808" y="634"/>
                    </a:lnTo>
                    <a:lnTo>
                      <a:pt x="1817" y="628"/>
                    </a:lnTo>
                    <a:lnTo>
                      <a:pt x="1823" y="622"/>
                    </a:lnTo>
                    <a:lnTo>
                      <a:pt x="1831" y="616"/>
                    </a:lnTo>
                    <a:lnTo>
                      <a:pt x="1837" y="608"/>
                    </a:lnTo>
                    <a:lnTo>
                      <a:pt x="1845" y="602"/>
                    </a:lnTo>
                    <a:lnTo>
                      <a:pt x="1851" y="596"/>
                    </a:lnTo>
                    <a:lnTo>
                      <a:pt x="1858" y="587"/>
                    </a:lnTo>
                    <a:lnTo>
                      <a:pt x="1864" y="581"/>
                    </a:lnTo>
                    <a:lnTo>
                      <a:pt x="1870" y="573"/>
                    </a:lnTo>
                    <a:lnTo>
                      <a:pt x="1876" y="567"/>
                    </a:lnTo>
                    <a:lnTo>
                      <a:pt x="1880" y="559"/>
                    </a:lnTo>
                    <a:lnTo>
                      <a:pt x="1886" y="551"/>
                    </a:lnTo>
                    <a:lnTo>
                      <a:pt x="1892" y="544"/>
                    </a:lnTo>
                    <a:lnTo>
                      <a:pt x="1896" y="536"/>
                    </a:lnTo>
                    <a:lnTo>
                      <a:pt x="1901" y="528"/>
                    </a:lnTo>
                    <a:lnTo>
                      <a:pt x="1907" y="520"/>
                    </a:lnTo>
                    <a:lnTo>
                      <a:pt x="1911" y="512"/>
                    </a:lnTo>
                    <a:lnTo>
                      <a:pt x="1915" y="504"/>
                    </a:lnTo>
                    <a:lnTo>
                      <a:pt x="1919" y="495"/>
                    </a:lnTo>
                    <a:lnTo>
                      <a:pt x="1921" y="485"/>
                    </a:lnTo>
                    <a:lnTo>
                      <a:pt x="1925" y="477"/>
                    </a:lnTo>
                    <a:lnTo>
                      <a:pt x="1927" y="469"/>
                    </a:lnTo>
                    <a:lnTo>
                      <a:pt x="1931" y="459"/>
                    </a:lnTo>
                    <a:lnTo>
                      <a:pt x="1933" y="450"/>
                    </a:lnTo>
                    <a:lnTo>
                      <a:pt x="1935" y="442"/>
                    </a:lnTo>
                    <a:lnTo>
                      <a:pt x="1937" y="432"/>
                    </a:lnTo>
                    <a:lnTo>
                      <a:pt x="1939" y="424"/>
                    </a:lnTo>
                    <a:lnTo>
                      <a:pt x="1941" y="414"/>
                    </a:lnTo>
                    <a:lnTo>
                      <a:pt x="1941" y="403"/>
                    </a:lnTo>
                    <a:lnTo>
                      <a:pt x="1944" y="395"/>
                    </a:lnTo>
                    <a:lnTo>
                      <a:pt x="1944" y="385"/>
                    </a:lnTo>
                    <a:lnTo>
                      <a:pt x="1944" y="375"/>
                    </a:lnTo>
                    <a:lnTo>
                      <a:pt x="1952" y="375"/>
                    </a:lnTo>
                    <a:lnTo>
                      <a:pt x="1952" y="385"/>
                    </a:lnTo>
                    <a:lnTo>
                      <a:pt x="1952" y="395"/>
                    </a:lnTo>
                    <a:lnTo>
                      <a:pt x="1950" y="405"/>
                    </a:lnTo>
                    <a:lnTo>
                      <a:pt x="1950" y="416"/>
                    </a:lnTo>
                    <a:lnTo>
                      <a:pt x="1948" y="424"/>
                    </a:lnTo>
                    <a:lnTo>
                      <a:pt x="1946" y="434"/>
                    </a:lnTo>
                    <a:lnTo>
                      <a:pt x="1944" y="444"/>
                    </a:lnTo>
                    <a:lnTo>
                      <a:pt x="1941" y="452"/>
                    </a:lnTo>
                    <a:lnTo>
                      <a:pt x="1939" y="463"/>
                    </a:lnTo>
                    <a:lnTo>
                      <a:pt x="1935" y="471"/>
                    </a:lnTo>
                    <a:lnTo>
                      <a:pt x="1933" y="481"/>
                    </a:lnTo>
                    <a:lnTo>
                      <a:pt x="1929" y="489"/>
                    </a:lnTo>
                    <a:lnTo>
                      <a:pt x="1925" y="497"/>
                    </a:lnTo>
                    <a:lnTo>
                      <a:pt x="1923" y="506"/>
                    </a:lnTo>
                    <a:lnTo>
                      <a:pt x="1917" y="516"/>
                    </a:lnTo>
                    <a:lnTo>
                      <a:pt x="1913" y="524"/>
                    </a:lnTo>
                    <a:lnTo>
                      <a:pt x="1909" y="532"/>
                    </a:lnTo>
                    <a:lnTo>
                      <a:pt x="1905" y="540"/>
                    </a:lnTo>
                    <a:lnTo>
                      <a:pt x="1898" y="549"/>
                    </a:lnTo>
                    <a:lnTo>
                      <a:pt x="1894" y="557"/>
                    </a:lnTo>
                    <a:lnTo>
                      <a:pt x="1888" y="563"/>
                    </a:lnTo>
                    <a:lnTo>
                      <a:pt x="1882" y="571"/>
                    </a:lnTo>
                    <a:lnTo>
                      <a:pt x="1876" y="579"/>
                    </a:lnTo>
                    <a:lnTo>
                      <a:pt x="1870" y="587"/>
                    </a:lnTo>
                    <a:lnTo>
                      <a:pt x="1864" y="594"/>
                    </a:lnTo>
                    <a:lnTo>
                      <a:pt x="1858" y="602"/>
                    </a:lnTo>
                    <a:lnTo>
                      <a:pt x="1851" y="608"/>
                    </a:lnTo>
                    <a:lnTo>
                      <a:pt x="1843" y="614"/>
                    </a:lnTo>
                    <a:lnTo>
                      <a:pt x="1837" y="622"/>
                    </a:lnTo>
                    <a:lnTo>
                      <a:pt x="1829" y="628"/>
                    </a:lnTo>
                    <a:lnTo>
                      <a:pt x="1823" y="634"/>
                    </a:lnTo>
                    <a:lnTo>
                      <a:pt x="1815" y="641"/>
                    </a:lnTo>
                    <a:lnTo>
                      <a:pt x="1808" y="641"/>
                    </a:lnTo>
                    <a:close/>
                    <a:moveTo>
                      <a:pt x="1808" y="634"/>
                    </a:moveTo>
                    <a:lnTo>
                      <a:pt x="1815" y="641"/>
                    </a:lnTo>
                    <a:lnTo>
                      <a:pt x="1812" y="641"/>
                    </a:lnTo>
                    <a:lnTo>
                      <a:pt x="1810" y="641"/>
                    </a:lnTo>
                    <a:lnTo>
                      <a:pt x="1810" y="641"/>
                    </a:lnTo>
                    <a:lnTo>
                      <a:pt x="1808" y="641"/>
                    </a:lnTo>
                    <a:lnTo>
                      <a:pt x="1808" y="639"/>
                    </a:lnTo>
                    <a:lnTo>
                      <a:pt x="1808" y="637"/>
                    </a:lnTo>
                    <a:lnTo>
                      <a:pt x="1808" y="634"/>
                    </a:lnTo>
                    <a:lnTo>
                      <a:pt x="1808" y="634"/>
                    </a:lnTo>
                    <a:close/>
                    <a:moveTo>
                      <a:pt x="1733" y="542"/>
                    </a:moveTo>
                    <a:lnTo>
                      <a:pt x="1739" y="542"/>
                    </a:lnTo>
                    <a:lnTo>
                      <a:pt x="1815" y="634"/>
                    </a:lnTo>
                    <a:lnTo>
                      <a:pt x="1808" y="641"/>
                    </a:lnTo>
                    <a:lnTo>
                      <a:pt x="1733" y="549"/>
                    </a:lnTo>
                    <a:lnTo>
                      <a:pt x="1733" y="542"/>
                    </a:lnTo>
                    <a:close/>
                    <a:moveTo>
                      <a:pt x="1739" y="542"/>
                    </a:moveTo>
                    <a:lnTo>
                      <a:pt x="1733" y="549"/>
                    </a:lnTo>
                    <a:lnTo>
                      <a:pt x="1731" y="547"/>
                    </a:lnTo>
                    <a:lnTo>
                      <a:pt x="1731" y="544"/>
                    </a:lnTo>
                    <a:lnTo>
                      <a:pt x="1731" y="544"/>
                    </a:lnTo>
                    <a:lnTo>
                      <a:pt x="1733" y="542"/>
                    </a:lnTo>
                    <a:lnTo>
                      <a:pt x="1735" y="542"/>
                    </a:lnTo>
                    <a:lnTo>
                      <a:pt x="1735" y="542"/>
                    </a:lnTo>
                    <a:lnTo>
                      <a:pt x="1737" y="542"/>
                    </a:lnTo>
                    <a:lnTo>
                      <a:pt x="1739" y="542"/>
                    </a:lnTo>
                    <a:close/>
                    <a:moveTo>
                      <a:pt x="1823" y="358"/>
                    </a:moveTo>
                    <a:lnTo>
                      <a:pt x="1831" y="356"/>
                    </a:lnTo>
                    <a:lnTo>
                      <a:pt x="1831" y="356"/>
                    </a:lnTo>
                    <a:lnTo>
                      <a:pt x="1831" y="364"/>
                    </a:lnTo>
                    <a:lnTo>
                      <a:pt x="1831" y="373"/>
                    </a:lnTo>
                    <a:lnTo>
                      <a:pt x="1829" y="379"/>
                    </a:lnTo>
                    <a:lnTo>
                      <a:pt x="1829" y="387"/>
                    </a:lnTo>
                    <a:lnTo>
                      <a:pt x="1827" y="393"/>
                    </a:lnTo>
                    <a:lnTo>
                      <a:pt x="1827" y="401"/>
                    </a:lnTo>
                    <a:lnTo>
                      <a:pt x="1825" y="407"/>
                    </a:lnTo>
                    <a:lnTo>
                      <a:pt x="1823" y="414"/>
                    </a:lnTo>
                    <a:lnTo>
                      <a:pt x="1821" y="422"/>
                    </a:lnTo>
                    <a:lnTo>
                      <a:pt x="1819" y="428"/>
                    </a:lnTo>
                    <a:lnTo>
                      <a:pt x="1817" y="434"/>
                    </a:lnTo>
                    <a:lnTo>
                      <a:pt x="1815" y="440"/>
                    </a:lnTo>
                    <a:lnTo>
                      <a:pt x="1812" y="446"/>
                    </a:lnTo>
                    <a:lnTo>
                      <a:pt x="1808" y="452"/>
                    </a:lnTo>
                    <a:lnTo>
                      <a:pt x="1806" y="459"/>
                    </a:lnTo>
                    <a:lnTo>
                      <a:pt x="1802" y="465"/>
                    </a:lnTo>
                    <a:lnTo>
                      <a:pt x="1796" y="477"/>
                    </a:lnTo>
                    <a:lnTo>
                      <a:pt x="1790" y="489"/>
                    </a:lnTo>
                    <a:lnTo>
                      <a:pt x="1782" y="499"/>
                    </a:lnTo>
                    <a:lnTo>
                      <a:pt x="1774" y="510"/>
                    </a:lnTo>
                    <a:lnTo>
                      <a:pt x="1765" y="520"/>
                    </a:lnTo>
                    <a:lnTo>
                      <a:pt x="1757" y="530"/>
                    </a:lnTo>
                    <a:lnTo>
                      <a:pt x="1747" y="540"/>
                    </a:lnTo>
                    <a:lnTo>
                      <a:pt x="1739" y="549"/>
                    </a:lnTo>
                    <a:lnTo>
                      <a:pt x="1733" y="542"/>
                    </a:lnTo>
                    <a:lnTo>
                      <a:pt x="1741" y="534"/>
                    </a:lnTo>
                    <a:lnTo>
                      <a:pt x="1749" y="524"/>
                    </a:lnTo>
                    <a:lnTo>
                      <a:pt x="1759" y="514"/>
                    </a:lnTo>
                    <a:lnTo>
                      <a:pt x="1767" y="504"/>
                    </a:lnTo>
                    <a:lnTo>
                      <a:pt x="1776" y="493"/>
                    </a:lnTo>
                    <a:lnTo>
                      <a:pt x="1782" y="483"/>
                    </a:lnTo>
                    <a:lnTo>
                      <a:pt x="1790" y="473"/>
                    </a:lnTo>
                    <a:lnTo>
                      <a:pt x="1796" y="461"/>
                    </a:lnTo>
                    <a:lnTo>
                      <a:pt x="1798" y="454"/>
                    </a:lnTo>
                    <a:lnTo>
                      <a:pt x="1802" y="450"/>
                    </a:lnTo>
                    <a:lnTo>
                      <a:pt x="1804" y="444"/>
                    </a:lnTo>
                    <a:lnTo>
                      <a:pt x="1806" y="438"/>
                    </a:lnTo>
                    <a:lnTo>
                      <a:pt x="1808" y="432"/>
                    </a:lnTo>
                    <a:lnTo>
                      <a:pt x="1810" y="426"/>
                    </a:lnTo>
                    <a:lnTo>
                      <a:pt x="1812" y="420"/>
                    </a:lnTo>
                    <a:lnTo>
                      <a:pt x="1815" y="411"/>
                    </a:lnTo>
                    <a:lnTo>
                      <a:pt x="1817" y="405"/>
                    </a:lnTo>
                    <a:lnTo>
                      <a:pt x="1819" y="399"/>
                    </a:lnTo>
                    <a:lnTo>
                      <a:pt x="1819" y="393"/>
                    </a:lnTo>
                    <a:lnTo>
                      <a:pt x="1821" y="385"/>
                    </a:lnTo>
                    <a:lnTo>
                      <a:pt x="1821" y="379"/>
                    </a:lnTo>
                    <a:lnTo>
                      <a:pt x="1823" y="373"/>
                    </a:lnTo>
                    <a:lnTo>
                      <a:pt x="1823" y="364"/>
                    </a:lnTo>
                    <a:lnTo>
                      <a:pt x="1823" y="356"/>
                    </a:lnTo>
                    <a:lnTo>
                      <a:pt x="1823" y="358"/>
                    </a:lnTo>
                    <a:close/>
                    <a:moveTo>
                      <a:pt x="1831" y="356"/>
                    </a:moveTo>
                    <a:lnTo>
                      <a:pt x="1823" y="356"/>
                    </a:lnTo>
                    <a:lnTo>
                      <a:pt x="1823" y="356"/>
                    </a:lnTo>
                    <a:lnTo>
                      <a:pt x="1823" y="354"/>
                    </a:lnTo>
                    <a:lnTo>
                      <a:pt x="1825" y="354"/>
                    </a:lnTo>
                    <a:lnTo>
                      <a:pt x="1827" y="352"/>
                    </a:lnTo>
                    <a:lnTo>
                      <a:pt x="1829" y="354"/>
                    </a:lnTo>
                    <a:lnTo>
                      <a:pt x="1829" y="354"/>
                    </a:lnTo>
                    <a:lnTo>
                      <a:pt x="1831" y="356"/>
                    </a:lnTo>
                    <a:lnTo>
                      <a:pt x="1831" y="356"/>
                    </a:lnTo>
                    <a:close/>
                    <a:moveTo>
                      <a:pt x="1583" y="129"/>
                    </a:moveTo>
                    <a:lnTo>
                      <a:pt x="1583" y="121"/>
                    </a:lnTo>
                    <a:lnTo>
                      <a:pt x="1595" y="121"/>
                    </a:lnTo>
                    <a:lnTo>
                      <a:pt x="1608" y="121"/>
                    </a:lnTo>
                    <a:lnTo>
                      <a:pt x="1620" y="123"/>
                    </a:lnTo>
                    <a:lnTo>
                      <a:pt x="1632" y="125"/>
                    </a:lnTo>
                    <a:lnTo>
                      <a:pt x="1643" y="127"/>
                    </a:lnTo>
                    <a:lnTo>
                      <a:pt x="1655" y="131"/>
                    </a:lnTo>
                    <a:lnTo>
                      <a:pt x="1667" y="133"/>
                    </a:lnTo>
                    <a:lnTo>
                      <a:pt x="1677" y="137"/>
                    </a:lnTo>
                    <a:lnTo>
                      <a:pt x="1688" y="141"/>
                    </a:lnTo>
                    <a:lnTo>
                      <a:pt x="1698" y="148"/>
                    </a:lnTo>
                    <a:lnTo>
                      <a:pt x="1710" y="152"/>
                    </a:lnTo>
                    <a:lnTo>
                      <a:pt x="1718" y="158"/>
                    </a:lnTo>
                    <a:lnTo>
                      <a:pt x="1729" y="164"/>
                    </a:lnTo>
                    <a:lnTo>
                      <a:pt x="1739" y="172"/>
                    </a:lnTo>
                    <a:lnTo>
                      <a:pt x="1747" y="178"/>
                    </a:lnTo>
                    <a:lnTo>
                      <a:pt x="1755" y="186"/>
                    </a:lnTo>
                    <a:lnTo>
                      <a:pt x="1763" y="195"/>
                    </a:lnTo>
                    <a:lnTo>
                      <a:pt x="1772" y="203"/>
                    </a:lnTo>
                    <a:lnTo>
                      <a:pt x="1780" y="211"/>
                    </a:lnTo>
                    <a:lnTo>
                      <a:pt x="1786" y="221"/>
                    </a:lnTo>
                    <a:lnTo>
                      <a:pt x="1792" y="229"/>
                    </a:lnTo>
                    <a:lnTo>
                      <a:pt x="1798" y="240"/>
                    </a:lnTo>
                    <a:lnTo>
                      <a:pt x="1804" y="250"/>
                    </a:lnTo>
                    <a:lnTo>
                      <a:pt x="1810" y="260"/>
                    </a:lnTo>
                    <a:lnTo>
                      <a:pt x="1815" y="272"/>
                    </a:lnTo>
                    <a:lnTo>
                      <a:pt x="1819" y="283"/>
                    </a:lnTo>
                    <a:lnTo>
                      <a:pt x="1823" y="295"/>
                    </a:lnTo>
                    <a:lnTo>
                      <a:pt x="1825" y="307"/>
                    </a:lnTo>
                    <a:lnTo>
                      <a:pt x="1827" y="319"/>
                    </a:lnTo>
                    <a:lnTo>
                      <a:pt x="1829" y="332"/>
                    </a:lnTo>
                    <a:lnTo>
                      <a:pt x="1831" y="344"/>
                    </a:lnTo>
                    <a:lnTo>
                      <a:pt x="1831" y="356"/>
                    </a:lnTo>
                    <a:lnTo>
                      <a:pt x="1823" y="358"/>
                    </a:lnTo>
                    <a:lnTo>
                      <a:pt x="1821" y="344"/>
                    </a:lnTo>
                    <a:lnTo>
                      <a:pt x="1821" y="332"/>
                    </a:lnTo>
                    <a:lnTo>
                      <a:pt x="1819" y="319"/>
                    </a:lnTo>
                    <a:lnTo>
                      <a:pt x="1817" y="309"/>
                    </a:lnTo>
                    <a:lnTo>
                      <a:pt x="1815" y="297"/>
                    </a:lnTo>
                    <a:lnTo>
                      <a:pt x="1810" y="285"/>
                    </a:lnTo>
                    <a:lnTo>
                      <a:pt x="1806" y="274"/>
                    </a:lnTo>
                    <a:lnTo>
                      <a:pt x="1802" y="264"/>
                    </a:lnTo>
                    <a:lnTo>
                      <a:pt x="1796" y="254"/>
                    </a:lnTo>
                    <a:lnTo>
                      <a:pt x="1792" y="244"/>
                    </a:lnTo>
                    <a:lnTo>
                      <a:pt x="1786" y="233"/>
                    </a:lnTo>
                    <a:lnTo>
                      <a:pt x="1780" y="225"/>
                    </a:lnTo>
                    <a:lnTo>
                      <a:pt x="1774" y="217"/>
                    </a:lnTo>
                    <a:lnTo>
                      <a:pt x="1765" y="209"/>
                    </a:lnTo>
                    <a:lnTo>
                      <a:pt x="1757" y="201"/>
                    </a:lnTo>
                    <a:lnTo>
                      <a:pt x="1749" y="193"/>
                    </a:lnTo>
                    <a:lnTo>
                      <a:pt x="1741" y="184"/>
                    </a:lnTo>
                    <a:lnTo>
                      <a:pt x="1733" y="178"/>
                    </a:lnTo>
                    <a:lnTo>
                      <a:pt x="1724" y="172"/>
                    </a:lnTo>
                    <a:lnTo>
                      <a:pt x="1714" y="166"/>
                    </a:lnTo>
                    <a:lnTo>
                      <a:pt x="1704" y="160"/>
                    </a:lnTo>
                    <a:lnTo>
                      <a:pt x="1696" y="156"/>
                    </a:lnTo>
                    <a:lnTo>
                      <a:pt x="1686" y="150"/>
                    </a:lnTo>
                    <a:lnTo>
                      <a:pt x="1675" y="145"/>
                    </a:lnTo>
                    <a:lnTo>
                      <a:pt x="1663" y="141"/>
                    </a:lnTo>
                    <a:lnTo>
                      <a:pt x="1653" y="139"/>
                    </a:lnTo>
                    <a:lnTo>
                      <a:pt x="1640" y="135"/>
                    </a:lnTo>
                    <a:lnTo>
                      <a:pt x="1630" y="133"/>
                    </a:lnTo>
                    <a:lnTo>
                      <a:pt x="1618" y="131"/>
                    </a:lnTo>
                    <a:lnTo>
                      <a:pt x="1606" y="131"/>
                    </a:lnTo>
                    <a:lnTo>
                      <a:pt x="1595" y="129"/>
                    </a:lnTo>
                    <a:lnTo>
                      <a:pt x="1583" y="129"/>
                    </a:lnTo>
                    <a:close/>
                    <a:moveTo>
                      <a:pt x="1583" y="121"/>
                    </a:moveTo>
                    <a:lnTo>
                      <a:pt x="1583" y="129"/>
                    </a:lnTo>
                    <a:lnTo>
                      <a:pt x="1581" y="129"/>
                    </a:lnTo>
                    <a:lnTo>
                      <a:pt x="1579" y="129"/>
                    </a:lnTo>
                    <a:lnTo>
                      <a:pt x="1579" y="127"/>
                    </a:lnTo>
                    <a:lnTo>
                      <a:pt x="1579" y="125"/>
                    </a:lnTo>
                    <a:lnTo>
                      <a:pt x="1579" y="123"/>
                    </a:lnTo>
                    <a:lnTo>
                      <a:pt x="1579" y="123"/>
                    </a:lnTo>
                    <a:lnTo>
                      <a:pt x="1581" y="121"/>
                    </a:lnTo>
                    <a:lnTo>
                      <a:pt x="1583" y="121"/>
                    </a:lnTo>
                    <a:close/>
                    <a:moveTo>
                      <a:pt x="1364" y="360"/>
                    </a:moveTo>
                    <a:lnTo>
                      <a:pt x="1356" y="360"/>
                    </a:lnTo>
                    <a:lnTo>
                      <a:pt x="1356" y="360"/>
                    </a:lnTo>
                    <a:lnTo>
                      <a:pt x="1356" y="348"/>
                    </a:lnTo>
                    <a:lnTo>
                      <a:pt x="1356" y="338"/>
                    </a:lnTo>
                    <a:lnTo>
                      <a:pt x="1356" y="326"/>
                    </a:lnTo>
                    <a:lnTo>
                      <a:pt x="1358" y="315"/>
                    </a:lnTo>
                    <a:lnTo>
                      <a:pt x="1360" y="303"/>
                    </a:lnTo>
                    <a:lnTo>
                      <a:pt x="1364" y="293"/>
                    </a:lnTo>
                    <a:lnTo>
                      <a:pt x="1366" y="283"/>
                    </a:lnTo>
                    <a:lnTo>
                      <a:pt x="1370" y="270"/>
                    </a:lnTo>
                    <a:lnTo>
                      <a:pt x="1374" y="260"/>
                    </a:lnTo>
                    <a:lnTo>
                      <a:pt x="1380" y="250"/>
                    </a:lnTo>
                    <a:lnTo>
                      <a:pt x="1385" y="240"/>
                    </a:lnTo>
                    <a:lnTo>
                      <a:pt x="1391" y="231"/>
                    </a:lnTo>
                    <a:lnTo>
                      <a:pt x="1399" y="221"/>
                    </a:lnTo>
                    <a:lnTo>
                      <a:pt x="1405" y="211"/>
                    </a:lnTo>
                    <a:lnTo>
                      <a:pt x="1413" y="203"/>
                    </a:lnTo>
                    <a:lnTo>
                      <a:pt x="1419" y="195"/>
                    </a:lnTo>
                    <a:lnTo>
                      <a:pt x="1428" y="186"/>
                    </a:lnTo>
                    <a:lnTo>
                      <a:pt x="1436" y="178"/>
                    </a:lnTo>
                    <a:lnTo>
                      <a:pt x="1446" y="172"/>
                    </a:lnTo>
                    <a:lnTo>
                      <a:pt x="1454" y="164"/>
                    </a:lnTo>
                    <a:lnTo>
                      <a:pt x="1464" y="158"/>
                    </a:lnTo>
                    <a:lnTo>
                      <a:pt x="1475" y="152"/>
                    </a:lnTo>
                    <a:lnTo>
                      <a:pt x="1483" y="145"/>
                    </a:lnTo>
                    <a:lnTo>
                      <a:pt x="1493" y="141"/>
                    </a:lnTo>
                    <a:lnTo>
                      <a:pt x="1505" y="137"/>
                    </a:lnTo>
                    <a:lnTo>
                      <a:pt x="1516" y="133"/>
                    </a:lnTo>
                    <a:lnTo>
                      <a:pt x="1526" y="129"/>
                    </a:lnTo>
                    <a:lnTo>
                      <a:pt x="1538" y="127"/>
                    </a:lnTo>
                    <a:lnTo>
                      <a:pt x="1548" y="123"/>
                    </a:lnTo>
                    <a:lnTo>
                      <a:pt x="1559" y="123"/>
                    </a:lnTo>
                    <a:lnTo>
                      <a:pt x="1571" y="121"/>
                    </a:lnTo>
                    <a:lnTo>
                      <a:pt x="1583" y="121"/>
                    </a:lnTo>
                    <a:lnTo>
                      <a:pt x="1583" y="129"/>
                    </a:lnTo>
                    <a:lnTo>
                      <a:pt x="1571" y="129"/>
                    </a:lnTo>
                    <a:lnTo>
                      <a:pt x="1561" y="131"/>
                    </a:lnTo>
                    <a:lnTo>
                      <a:pt x="1550" y="133"/>
                    </a:lnTo>
                    <a:lnTo>
                      <a:pt x="1538" y="135"/>
                    </a:lnTo>
                    <a:lnTo>
                      <a:pt x="1528" y="137"/>
                    </a:lnTo>
                    <a:lnTo>
                      <a:pt x="1518" y="141"/>
                    </a:lnTo>
                    <a:lnTo>
                      <a:pt x="1507" y="143"/>
                    </a:lnTo>
                    <a:lnTo>
                      <a:pt x="1497" y="150"/>
                    </a:lnTo>
                    <a:lnTo>
                      <a:pt x="1487" y="154"/>
                    </a:lnTo>
                    <a:lnTo>
                      <a:pt x="1479" y="160"/>
                    </a:lnTo>
                    <a:lnTo>
                      <a:pt x="1468" y="166"/>
                    </a:lnTo>
                    <a:lnTo>
                      <a:pt x="1460" y="172"/>
                    </a:lnTo>
                    <a:lnTo>
                      <a:pt x="1450" y="178"/>
                    </a:lnTo>
                    <a:lnTo>
                      <a:pt x="1442" y="184"/>
                    </a:lnTo>
                    <a:lnTo>
                      <a:pt x="1434" y="193"/>
                    </a:lnTo>
                    <a:lnTo>
                      <a:pt x="1425" y="201"/>
                    </a:lnTo>
                    <a:lnTo>
                      <a:pt x="1419" y="209"/>
                    </a:lnTo>
                    <a:lnTo>
                      <a:pt x="1411" y="217"/>
                    </a:lnTo>
                    <a:lnTo>
                      <a:pt x="1405" y="225"/>
                    </a:lnTo>
                    <a:lnTo>
                      <a:pt x="1399" y="236"/>
                    </a:lnTo>
                    <a:lnTo>
                      <a:pt x="1393" y="244"/>
                    </a:lnTo>
                    <a:lnTo>
                      <a:pt x="1389" y="254"/>
                    </a:lnTo>
                    <a:lnTo>
                      <a:pt x="1382" y="264"/>
                    </a:lnTo>
                    <a:lnTo>
                      <a:pt x="1378" y="274"/>
                    </a:lnTo>
                    <a:lnTo>
                      <a:pt x="1374" y="285"/>
                    </a:lnTo>
                    <a:lnTo>
                      <a:pt x="1372" y="295"/>
                    </a:lnTo>
                    <a:lnTo>
                      <a:pt x="1368" y="305"/>
                    </a:lnTo>
                    <a:lnTo>
                      <a:pt x="1366" y="315"/>
                    </a:lnTo>
                    <a:lnTo>
                      <a:pt x="1366" y="328"/>
                    </a:lnTo>
                    <a:lnTo>
                      <a:pt x="1364" y="338"/>
                    </a:lnTo>
                    <a:lnTo>
                      <a:pt x="1364" y="348"/>
                    </a:lnTo>
                    <a:lnTo>
                      <a:pt x="1364" y="360"/>
                    </a:lnTo>
                    <a:lnTo>
                      <a:pt x="1364" y="360"/>
                    </a:lnTo>
                    <a:close/>
                    <a:moveTo>
                      <a:pt x="1356" y="360"/>
                    </a:moveTo>
                    <a:lnTo>
                      <a:pt x="1364" y="360"/>
                    </a:lnTo>
                    <a:lnTo>
                      <a:pt x="1364" y="362"/>
                    </a:lnTo>
                    <a:lnTo>
                      <a:pt x="1364" y="362"/>
                    </a:lnTo>
                    <a:lnTo>
                      <a:pt x="1362" y="364"/>
                    </a:lnTo>
                    <a:lnTo>
                      <a:pt x="1360" y="364"/>
                    </a:lnTo>
                    <a:lnTo>
                      <a:pt x="1358" y="364"/>
                    </a:lnTo>
                    <a:lnTo>
                      <a:pt x="1358" y="364"/>
                    </a:lnTo>
                    <a:lnTo>
                      <a:pt x="1356" y="362"/>
                    </a:lnTo>
                    <a:lnTo>
                      <a:pt x="1356" y="360"/>
                    </a:lnTo>
                    <a:close/>
                    <a:moveTo>
                      <a:pt x="1597" y="589"/>
                    </a:moveTo>
                    <a:lnTo>
                      <a:pt x="1597" y="598"/>
                    </a:lnTo>
                    <a:lnTo>
                      <a:pt x="1597" y="598"/>
                    </a:lnTo>
                    <a:lnTo>
                      <a:pt x="1583" y="598"/>
                    </a:lnTo>
                    <a:lnTo>
                      <a:pt x="1569" y="596"/>
                    </a:lnTo>
                    <a:lnTo>
                      <a:pt x="1557" y="594"/>
                    </a:lnTo>
                    <a:lnTo>
                      <a:pt x="1544" y="592"/>
                    </a:lnTo>
                    <a:lnTo>
                      <a:pt x="1532" y="589"/>
                    </a:lnTo>
                    <a:lnTo>
                      <a:pt x="1520" y="585"/>
                    </a:lnTo>
                    <a:lnTo>
                      <a:pt x="1509" y="583"/>
                    </a:lnTo>
                    <a:lnTo>
                      <a:pt x="1497" y="579"/>
                    </a:lnTo>
                    <a:lnTo>
                      <a:pt x="1487" y="573"/>
                    </a:lnTo>
                    <a:lnTo>
                      <a:pt x="1477" y="569"/>
                    </a:lnTo>
                    <a:lnTo>
                      <a:pt x="1466" y="563"/>
                    </a:lnTo>
                    <a:lnTo>
                      <a:pt x="1458" y="557"/>
                    </a:lnTo>
                    <a:lnTo>
                      <a:pt x="1448" y="551"/>
                    </a:lnTo>
                    <a:lnTo>
                      <a:pt x="1440" y="542"/>
                    </a:lnTo>
                    <a:lnTo>
                      <a:pt x="1432" y="534"/>
                    </a:lnTo>
                    <a:lnTo>
                      <a:pt x="1423" y="528"/>
                    </a:lnTo>
                    <a:lnTo>
                      <a:pt x="1417" y="520"/>
                    </a:lnTo>
                    <a:lnTo>
                      <a:pt x="1409" y="510"/>
                    </a:lnTo>
                    <a:lnTo>
                      <a:pt x="1403" y="502"/>
                    </a:lnTo>
                    <a:lnTo>
                      <a:pt x="1397" y="491"/>
                    </a:lnTo>
                    <a:lnTo>
                      <a:pt x="1391" y="483"/>
                    </a:lnTo>
                    <a:lnTo>
                      <a:pt x="1387" y="473"/>
                    </a:lnTo>
                    <a:lnTo>
                      <a:pt x="1382" y="463"/>
                    </a:lnTo>
                    <a:lnTo>
                      <a:pt x="1376" y="452"/>
                    </a:lnTo>
                    <a:lnTo>
                      <a:pt x="1372" y="442"/>
                    </a:lnTo>
                    <a:lnTo>
                      <a:pt x="1370" y="430"/>
                    </a:lnTo>
                    <a:lnTo>
                      <a:pt x="1366" y="420"/>
                    </a:lnTo>
                    <a:lnTo>
                      <a:pt x="1364" y="407"/>
                    </a:lnTo>
                    <a:lnTo>
                      <a:pt x="1360" y="397"/>
                    </a:lnTo>
                    <a:lnTo>
                      <a:pt x="1358" y="385"/>
                    </a:lnTo>
                    <a:lnTo>
                      <a:pt x="1358" y="373"/>
                    </a:lnTo>
                    <a:lnTo>
                      <a:pt x="1356" y="360"/>
                    </a:lnTo>
                    <a:lnTo>
                      <a:pt x="1364" y="360"/>
                    </a:lnTo>
                    <a:lnTo>
                      <a:pt x="1366" y="373"/>
                    </a:lnTo>
                    <a:lnTo>
                      <a:pt x="1368" y="383"/>
                    </a:lnTo>
                    <a:lnTo>
                      <a:pt x="1368" y="395"/>
                    </a:lnTo>
                    <a:lnTo>
                      <a:pt x="1372" y="405"/>
                    </a:lnTo>
                    <a:lnTo>
                      <a:pt x="1374" y="418"/>
                    </a:lnTo>
                    <a:lnTo>
                      <a:pt x="1378" y="428"/>
                    </a:lnTo>
                    <a:lnTo>
                      <a:pt x="1380" y="438"/>
                    </a:lnTo>
                    <a:lnTo>
                      <a:pt x="1385" y="448"/>
                    </a:lnTo>
                    <a:lnTo>
                      <a:pt x="1389" y="459"/>
                    </a:lnTo>
                    <a:lnTo>
                      <a:pt x="1395" y="469"/>
                    </a:lnTo>
                    <a:lnTo>
                      <a:pt x="1399" y="479"/>
                    </a:lnTo>
                    <a:lnTo>
                      <a:pt x="1405" y="487"/>
                    </a:lnTo>
                    <a:lnTo>
                      <a:pt x="1411" y="497"/>
                    </a:lnTo>
                    <a:lnTo>
                      <a:pt x="1417" y="506"/>
                    </a:lnTo>
                    <a:lnTo>
                      <a:pt x="1423" y="514"/>
                    </a:lnTo>
                    <a:lnTo>
                      <a:pt x="1430" y="522"/>
                    </a:lnTo>
                    <a:lnTo>
                      <a:pt x="1438" y="528"/>
                    </a:lnTo>
                    <a:lnTo>
                      <a:pt x="1446" y="536"/>
                    </a:lnTo>
                    <a:lnTo>
                      <a:pt x="1454" y="542"/>
                    </a:lnTo>
                    <a:lnTo>
                      <a:pt x="1462" y="549"/>
                    </a:lnTo>
                    <a:lnTo>
                      <a:pt x="1473" y="555"/>
                    </a:lnTo>
                    <a:lnTo>
                      <a:pt x="1481" y="561"/>
                    </a:lnTo>
                    <a:lnTo>
                      <a:pt x="1491" y="565"/>
                    </a:lnTo>
                    <a:lnTo>
                      <a:pt x="1501" y="571"/>
                    </a:lnTo>
                    <a:lnTo>
                      <a:pt x="1511" y="575"/>
                    </a:lnTo>
                    <a:lnTo>
                      <a:pt x="1522" y="577"/>
                    </a:lnTo>
                    <a:lnTo>
                      <a:pt x="1534" y="581"/>
                    </a:lnTo>
                    <a:lnTo>
                      <a:pt x="1546" y="583"/>
                    </a:lnTo>
                    <a:lnTo>
                      <a:pt x="1559" y="585"/>
                    </a:lnTo>
                    <a:lnTo>
                      <a:pt x="1571" y="587"/>
                    </a:lnTo>
                    <a:lnTo>
                      <a:pt x="1583" y="587"/>
                    </a:lnTo>
                    <a:lnTo>
                      <a:pt x="1597" y="589"/>
                    </a:lnTo>
                    <a:lnTo>
                      <a:pt x="1597" y="589"/>
                    </a:lnTo>
                    <a:close/>
                    <a:moveTo>
                      <a:pt x="1597" y="598"/>
                    </a:moveTo>
                    <a:lnTo>
                      <a:pt x="1597" y="589"/>
                    </a:lnTo>
                    <a:lnTo>
                      <a:pt x="1597" y="589"/>
                    </a:lnTo>
                    <a:lnTo>
                      <a:pt x="1600" y="589"/>
                    </a:lnTo>
                    <a:lnTo>
                      <a:pt x="1602" y="592"/>
                    </a:lnTo>
                    <a:lnTo>
                      <a:pt x="1602" y="594"/>
                    </a:lnTo>
                    <a:lnTo>
                      <a:pt x="1602" y="596"/>
                    </a:lnTo>
                    <a:lnTo>
                      <a:pt x="1600" y="596"/>
                    </a:lnTo>
                    <a:lnTo>
                      <a:pt x="1597" y="598"/>
                    </a:lnTo>
                    <a:lnTo>
                      <a:pt x="1597" y="598"/>
                    </a:lnTo>
                    <a:close/>
                    <a:moveTo>
                      <a:pt x="1706" y="561"/>
                    </a:moveTo>
                    <a:lnTo>
                      <a:pt x="1700" y="567"/>
                    </a:lnTo>
                    <a:lnTo>
                      <a:pt x="1706" y="567"/>
                    </a:lnTo>
                    <a:lnTo>
                      <a:pt x="1692" y="573"/>
                    </a:lnTo>
                    <a:lnTo>
                      <a:pt x="1679" y="579"/>
                    </a:lnTo>
                    <a:lnTo>
                      <a:pt x="1673" y="583"/>
                    </a:lnTo>
                    <a:lnTo>
                      <a:pt x="1667" y="585"/>
                    </a:lnTo>
                    <a:lnTo>
                      <a:pt x="1661" y="587"/>
                    </a:lnTo>
                    <a:lnTo>
                      <a:pt x="1655" y="589"/>
                    </a:lnTo>
                    <a:lnTo>
                      <a:pt x="1647" y="592"/>
                    </a:lnTo>
                    <a:lnTo>
                      <a:pt x="1640" y="594"/>
                    </a:lnTo>
                    <a:lnTo>
                      <a:pt x="1632" y="594"/>
                    </a:lnTo>
                    <a:lnTo>
                      <a:pt x="1626" y="596"/>
                    </a:lnTo>
                    <a:lnTo>
                      <a:pt x="1618" y="596"/>
                    </a:lnTo>
                    <a:lnTo>
                      <a:pt x="1612" y="598"/>
                    </a:lnTo>
                    <a:lnTo>
                      <a:pt x="1604" y="598"/>
                    </a:lnTo>
                    <a:lnTo>
                      <a:pt x="1597" y="598"/>
                    </a:lnTo>
                    <a:lnTo>
                      <a:pt x="1597" y="589"/>
                    </a:lnTo>
                    <a:lnTo>
                      <a:pt x="1604" y="589"/>
                    </a:lnTo>
                    <a:lnTo>
                      <a:pt x="1612" y="587"/>
                    </a:lnTo>
                    <a:lnTo>
                      <a:pt x="1618" y="587"/>
                    </a:lnTo>
                    <a:lnTo>
                      <a:pt x="1624" y="587"/>
                    </a:lnTo>
                    <a:lnTo>
                      <a:pt x="1632" y="585"/>
                    </a:lnTo>
                    <a:lnTo>
                      <a:pt x="1638" y="585"/>
                    </a:lnTo>
                    <a:lnTo>
                      <a:pt x="1645" y="583"/>
                    </a:lnTo>
                    <a:lnTo>
                      <a:pt x="1651" y="581"/>
                    </a:lnTo>
                    <a:lnTo>
                      <a:pt x="1657" y="579"/>
                    </a:lnTo>
                    <a:lnTo>
                      <a:pt x="1665" y="577"/>
                    </a:lnTo>
                    <a:lnTo>
                      <a:pt x="1671" y="575"/>
                    </a:lnTo>
                    <a:lnTo>
                      <a:pt x="1677" y="571"/>
                    </a:lnTo>
                    <a:lnTo>
                      <a:pt x="1690" y="567"/>
                    </a:lnTo>
                    <a:lnTo>
                      <a:pt x="1702" y="559"/>
                    </a:lnTo>
                    <a:lnTo>
                      <a:pt x="1706" y="561"/>
                    </a:lnTo>
                    <a:close/>
                    <a:moveTo>
                      <a:pt x="1706" y="567"/>
                    </a:moveTo>
                    <a:lnTo>
                      <a:pt x="1702" y="559"/>
                    </a:lnTo>
                    <a:lnTo>
                      <a:pt x="1702" y="559"/>
                    </a:lnTo>
                    <a:lnTo>
                      <a:pt x="1704" y="559"/>
                    </a:lnTo>
                    <a:lnTo>
                      <a:pt x="1706" y="561"/>
                    </a:lnTo>
                    <a:lnTo>
                      <a:pt x="1706" y="561"/>
                    </a:lnTo>
                    <a:lnTo>
                      <a:pt x="1708" y="563"/>
                    </a:lnTo>
                    <a:lnTo>
                      <a:pt x="1708" y="565"/>
                    </a:lnTo>
                    <a:lnTo>
                      <a:pt x="1706" y="567"/>
                    </a:lnTo>
                    <a:lnTo>
                      <a:pt x="1706" y="567"/>
                    </a:lnTo>
                    <a:close/>
                    <a:moveTo>
                      <a:pt x="1780" y="667"/>
                    </a:moveTo>
                    <a:lnTo>
                      <a:pt x="1774" y="665"/>
                    </a:lnTo>
                    <a:lnTo>
                      <a:pt x="1700" y="567"/>
                    </a:lnTo>
                    <a:lnTo>
                      <a:pt x="1706" y="561"/>
                    </a:lnTo>
                    <a:lnTo>
                      <a:pt x="1780" y="661"/>
                    </a:lnTo>
                    <a:lnTo>
                      <a:pt x="1780" y="667"/>
                    </a:lnTo>
                    <a:close/>
                    <a:moveTo>
                      <a:pt x="1774" y="665"/>
                    </a:moveTo>
                    <a:lnTo>
                      <a:pt x="1780" y="661"/>
                    </a:lnTo>
                    <a:lnTo>
                      <a:pt x="1782" y="663"/>
                    </a:lnTo>
                    <a:lnTo>
                      <a:pt x="1782" y="665"/>
                    </a:lnTo>
                    <a:lnTo>
                      <a:pt x="1780" y="665"/>
                    </a:lnTo>
                    <a:lnTo>
                      <a:pt x="1780" y="667"/>
                    </a:lnTo>
                    <a:lnTo>
                      <a:pt x="1778" y="667"/>
                    </a:lnTo>
                    <a:lnTo>
                      <a:pt x="1776" y="667"/>
                    </a:lnTo>
                    <a:lnTo>
                      <a:pt x="1774" y="667"/>
                    </a:lnTo>
                    <a:lnTo>
                      <a:pt x="1774" y="665"/>
                    </a:lnTo>
                    <a:close/>
                    <a:moveTo>
                      <a:pt x="1702" y="712"/>
                    </a:moveTo>
                    <a:lnTo>
                      <a:pt x="1704" y="708"/>
                    </a:lnTo>
                    <a:lnTo>
                      <a:pt x="1774" y="659"/>
                    </a:lnTo>
                    <a:lnTo>
                      <a:pt x="1780" y="667"/>
                    </a:lnTo>
                    <a:lnTo>
                      <a:pt x="1708" y="714"/>
                    </a:lnTo>
                    <a:lnTo>
                      <a:pt x="1702" y="712"/>
                    </a:lnTo>
                    <a:close/>
                    <a:moveTo>
                      <a:pt x="1704" y="708"/>
                    </a:moveTo>
                    <a:lnTo>
                      <a:pt x="1708" y="714"/>
                    </a:lnTo>
                    <a:lnTo>
                      <a:pt x="1706" y="716"/>
                    </a:lnTo>
                    <a:lnTo>
                      <a:pt x="1704" y="716"/>
                    </a:lnTo>
                    <a:lnTo>
                      <a:pt x="1704" y="714"/>
                    </a:lnTo>
                    <a:lnTo>
                      <a:pt x="1702" y="714"/>
                    </a:lnTo>
                    <a:lnTo>
                      <a:pt x="1702" y="712"/>
                    </a:lnTo>
                    <a:lnTo>
                      <a:pt x="1702" y="710"/>
                    </a:lnTo>
                    <a:lnTo>
                      <a:pt x="1702" y="708"/>
                    </a:lnTo>
                    <a:lnTo>
                      <a:pt x="1704" y="708"/>
                    </a:lnTo>
                    <a:close/>
                    <a:moveTo>
                      <a:pt x="1706" y="1177"/>
                    </a:moveTo>
                    <a:lnTo>
                      <a:pt x="1702" y="1173"/>
                    </a:lnTo>
                    <a:lnTo>
                      <a:pt x="1702" y="712"/>
                    </a:lnTo>
                    <a:lnTo>
                      <a:pt x="1710" y="712"/>
                    </a:lnTo>
                    <a:lnTo>
                      <a:pt x="1710" y="1173"/>
                    </a:lnTo>
                    <a:lnTo>
                      <a:pt x="1706" y="1177"/>
                    </a:lnTo>
                    <a:close/>
                    <a:moveTo>
                      <a:pt x="1702" y="1173"/>
                    </a:moveTo>
                    <a:lnTo>
                      <a:pt x="1710" y="1173"/>
                    </a:lnTo>
                    <a:lnTo>
                      <a:pt x="1710" y="1175"/>
                    </a:lnTo>
                    <a:lnTo>
                      <a:pt x="1710" y="1177"/>
                    </a:lnTo>
                    <a:lnTo>
                      <a:pt x="1708" y="1177"/>
                    </a:lnTo>
                    <a:lnTo>
                      <a:pt x="1706" y="1177"/>
                    </a:lnTo>
                    <a:lnTo>
                      <a:pt x="1706" y="1177"/>
                    </a:lnTo>
                    <a:lnTo>
                      <a:pt x="1704" y="1177"/>
                    </a:lnTo>
                    <a:lnTo>
                      <a:pt x="1702" y="1175"/>
                    </a:lnTo>
                    <a:lnTo>
                      <a:pt x="1702" y="1173"/>
                    </a:lnTo>
                    <a:close/>
                    <a:moveTo>
                      <a:pt x="2562" y="1175"/>
                    </a:moveTo>
                    <a:lnTo>
                      <a:pt x="2560" y="1177"/>
                    </a:lnTo>
                    <a:lnTo>
                      <a:pt x="1706" y="1177"/>
                    </a:lnTo>
                    <a:lnTo>
                      <a:pt x="1706" y="1168"/>
                    </a:lnTo>
                    <a:lnTo>
                      <a:pt x="2560" y="1168"/>
                    </a:lnTo>
                    <a:lnTo>
                      <a:pt x="2562" y="1175"/>
                    </a:lnTo>
                    <a:close/>
                    <a:moveTo>
                      <a:pt x="2560" y="1177"/>
                    </a:moveTo>
                    <a:lnTo>
                      <a:pt x="2560" y="1168"/>
                    </a:lnTo>
                    <a:lnTo>
                      <a:pt x="2560" y="1168"/>
                    </a:lnTo>
                    <a:lnTo>
                      <a:pt x="2562" y="1171"/>
                    </a:lnTo>
                    <a:lnTo>
                      <a:pt x="2564" y="1173"/>
                    </a:lnTo>
                    <a:lnTo>
                      <a:pt x="2564" y="1173"/>
                    </a:lnTo>
                    <a:lnTo>
                      <a:pt x="2564" y="1175"/>
                    </a:lnTo>
                    <a:lnTo>
                      <a:pt x="2562" y="1177"/>
                    </a:lnTo>
                    <a:lnTo>
                      <a:pt x="2560" y="1177"/>
                    </a:lnTo>
                    <a:lnTo>
                      <a:pt x="2560" y="1177"/>
                    </a:lnTo>
                    <a:close/>
                    <a:moveTo>
                      <a:pt x="2824" y="1232"/>
                    </a:moveTo>
                    <a:lnTo>
                      <a:pt x="2816" y="1232"/>
                    </a:lnTo>
                    <a:lnTo>
                      <a:pt x="2816" y="1226"/>
                    </a:lnTo>
                    <a:lnTo>
                      <a:pt x="2816" y="1220"/>
                    </a:lnTo>
                    <a:lnTo>
                      <a:pt x="2814" y="1214"/>
                    </a:lnTo>
                    <a:lnTo>
                      <a:pt x="2814" y="1207"/>
                    </a:lnTo>
                    <a:lnTo>
                      <a:pt x="2812" y="1203"/>
                    </a:lnTo>
                    <a:lnTo>
                      <a:pt x="2812" y="1197"/>
                    </a:lnTo>
                    <a:lnTo>
                      <a:pt x="2810" y="1191"/>
                    </a:lnTo>
                    <a:lnTo>
                      <a:pt x="2808" y="1187"/>
                    </a:lnTo>
                    <a:lnTo>
                      <a:pt x="2806" y="1181"/>
                    </a:lnTo>
                    <a:lnTo>
                      <a:pt x="2804" y="1177"/>
                    </a:lnTo>
                    <a:lnTo>
                      <a:pt x="2802" y="1171"/>
                    </a:lnTo>
                    <a:lnTo>
                      <a:pt x="2797" y="1166"/>
                    </a:lnTo>
                    <a:lnTo>
                      <a:pt x="2795" y="1162"/>
                    </a:lnTo>
                    <a:lnTo>
                      <a:pt x="2793" y="1158"/>
                    </a:lnTo>
                    <a:lnTo>
                      <a:pt x="2789" y="1154"/>
                    </a:lnTo>
                    <a:lnTo>
                      <a:pt x="2785" y="1150"/>
                    </a:lnTo>
                    <a:lnTo>
                      <a:pt x="2783" y="1146"/>
                    </a:lnTo>
                    <a:lnTo>
                      <a:pt x="2779" y="1142"/>
                    </a:lnTo>
                    <a:lnTo>
                      <a:pt x="2775" y="1138"/>
                    </a:lnTo>
                    <a:lnTo>
                      <a:pt x="2771" y="1134"/>
                    </a:lnTo>
                    <a:lnTo>
                      <a:pt x="2767" y="1130"/>
                    </a:lnTo>
                    <a:lnTo>
                      <a:pt x="2763" y="1128"/>
                    </a:lnTo>
                    <a:lnTo>
                      <a:pt x="2759" y="1123"/>
                    </a:lnTo>
                    <a:lnTo>
                      <a:pt x="2754" y="1121"/>
                    </a:lnTo>
                    <a:lnTo>
                      <a:pt x="2750" y="1119"/>
                    </a:lnTo>
                    <a:lnTo>
                      <a:pt x="2744" y="1115"/>
                    </a:lnTo>
                    <a:lnTo>
                      <a:pt x="2740" y="1113"/>
                    </a:lnTo>
                    <a:lnTo>
                      <a:pt x="2736" y="1111"/>
                    </a:lnTo>
                    <a:lnTo>
                      <a:pt x="2730" y="1109"/>
                    </a:lnTo>
                    <a:lnTo>
                      <a:pt x="2726" y="1107"/>
                    </a:lnTo>
                    <a:lnTo>
                      <a:pt x="2720" y="1107"/>
                    </a:lnTo>
                    <a:lnTo>
                      <a:pt x="2716" y="1105"/>
                    </a:lnTo>
                    <a:lnTo>
                      <a:pt x="2711" y="1103"/>
                    </a:lnTo>
                    <a:lnTo>
                      <a:pt x="2705" y="1103"/>
                    </a:lnTo>
                    <a:lnTo>
                      <a:pt x="2699" y="1101"/>
                    </a:lnTo>
                    <a:lnTo>
                      <a:pt x="2695" y="1101"/>
                    </a:lnTo>
                    <a:lnTo>
                      <a:pt x="2689" y="1101"/>
                    </a:lnTo>
                    <a:lnTo>
                      <a:pt x="2685" y="1101"/>
                    </a:lnTo>
                    <a:lnTo>
                      <a:pt x="2679" y="1101"/>
                    </a:lnTo>
                    <a:lnTo>
                      <a:pt x="2675" y="1101"/>
                    </a:lnTo>
                    <a:lnTo>
                      <a:pt x="2668" y="1101"/>
                    </a:lnTo>
                    <a:lnTo>
                      <a:pt x="2662" y="1101"/>
                    </a:lnTo>
                    <a:lnTo>
                      <a:pt x="2658" y="1103"/>
                    </a:lnTo>
                    <a:lnTo>
                      <a:pt x="2652" y="1103"/>
                    </a:lnTo>
                    <a:lnTo>
                      <a:pt x="2648" y="1105"/>
                    </a:lnTo>
                    <a:lnTo>
                      <a:pt x="2642" y="1107"/>
                    </a:lnTo>
                    <a:lnTo>
                      <a:pt x="2638" y="1107"/>
                    </a:lnTo>
                    <a:lnTo>
                      <a:pt x="2632" y="1109"/>
                    </a:lnTo>
                    <a:lnTo>
                      <a:pt x="2627" y="1111"/>
                    </a:lnTo>
                    <a:lnTo>
                      <a:pt x="2621" y="1115"/>
                    </a:lnTo>
                    <a:lnTo>
                      <a:pt x="2617" y="1117"/>
                    </a:lnTo>
                    <a:lnTo>
                      <a:pt x="2613" y="1119"/>
                    </a:lnTo>
                    <a:lnTo>
                      <a:pt x="2607" y="1123"/>
                    </a:lnTo>
                    <a:lnTo>
                      <a:pt x="2603" y="1128"/>
                    </a:lnTo>
                    <a:lnTo>
                      <a:pt x="2599" y="1130"/>
                    </a:lnTo>
                    <a:lnTo>
                      <a:pt x="2595" y="1134"/>
                    </a:lnTo>
                    <a:lnTo>
                      <a:pt x="2591" y="1138"/>
                    </a:lnTo>
                    <a:lnTo>
                      <a:pt x="2587" y="1142"/>
                    </a:lnTo>
                    <a:lnTo>
                      <a:pt x="2582" y="1148"/>
                    </a:lnTo>
                    <a:lnTo>
                      <a:pt x="2578" y="1152"/>
                    </a:lnTo>
                    <a:lnTo>
                      <a:pt x="2574" y="1158"/>
                    </a:lnTo>
                    <a:lnTo>
                      <a:pt x="2570" y="1162"/>
                    </a:lnTo>
                    <a:lnTo>
                      <a:pt x="2566" y="1168"/>
                    </a:lnTo>
                    <a:lnTo>
                      <a:pt x="2562" y="1175"/>
                    </a:lnTo>
                    <a:lnTo>
                      <a:pt x="2556" y="1171"/>
                    </a:lnTo>
                    <a:lnTo>
                      <a:pt x="2560" y="1164"/>
                    </a:lnTo>
                    <a:lnTo>
                      <a:pt x="2562" y="1158"/>
                    </a:lnTo>
                    <a:lnTo>
                      <a:pt x="2566" y="1152"/>
                    </a:lnTo>
                    <a:lnTo>
                      <a:pt x="2570" y="1148"/>
                    </a:lnTo>
                    <a:lnTo>
                      <a:pt x="2574" y="1142"/>
                    </a:lnTo>
                    <a:lnTo>
                      <a:pt x="2578" y="1138"/>
                    </a:lnTo>
                    <a:lnTo>
                      <a:pt x="2584" y="1132"/>
                    </a:lnTo>
                    <a:lnTo>
                      <a:pt x="2589" y="1128"/>
                    </a:lnTo>
                    <a:lnTo>
                      <a:pt x="2593" y="1123"/>
                    </a:lnTo>
                    <a:lnTo>
                      <a:pt x="2599" y="1119"/>
                    </a:lnTo>
                    <a:lnTo>
                      <a:pt x="2603" y="1115"/>
                    </a:lnTo>
                    <a:lnTo>
                      <a:pt x="2607" y="1113"/>
                    </a:lnTo>
                    <a:lnTo>
                      <a:pt x="2613" y="1109"/>
                    </a:lnTo>
                    <a:lnTo>
                      <a:pt x="2617" y="1107"/>
                    </a:lnTo>
                    <a:lnTo>
                      <a:pt x="2623" y="1105"/>
                    </a:lnTo>
                    <a:lnTo>
                      <a:pt x="2630" y="1101"/>
                    </a:lnTo>
                    <a:lnTo>
                      <a:pt x="2634" y="1099"/>
                    </a:lnTo>
                    <a:lnTo>
                      <a:pt x="2640" y="1099"/>
                    </a:lnTo>
                    <a:lnTo>
                      <a:pt x="2646" y="1097"/>
                    </a:lnTo>
                    <a:lnTo>
                      <a:pt x="2650" y="1095"/>
                    </a:lnTo>
                    <a:lnTo>
                      <a:pt x="2656" y="1095"/>
                    </a:lnTo>
                    <a:lnTo>
                      <a:pt x="2662" y="1093"/>
                    </a:lnTo>
                    <a:lnTo>
                      <a:pt x="2668" y="1093"/>
                    </a:lnTo>
                    <a:lnTo>
                      <a:pt x="2673" y="1093"/>
                    </a:lnTo>
                    <a:lnTo>
                      <a:pt x="2679" y="1091"/>
                    </a:lnTo>
                    <a:lnTo>
                      <a:pt x="2685" y="1093"/>
                    </a:lnTo>
                    <a:lnTo>
                      <a:pt x="2691" y="1093"/>
                    </a:lnTo>
                    <a:lnTo>
                      <a:pt x="2695" y="1093"/>
                    </a:lnTo>
                    <a:lnTo>
                      <a:pt x="2701" y="1093"/>
                    </a:lnTo>
                    <a:lnTo>
                      <a:pt x="2707" y="1095"/>
                    </a:lnTo>
                    <a:lnTo>
                      <a:pt x="2711" y="1095"/>
                    </a:lnTo>
                    <a:lnTo>
                      <a:pt x="2718" y="1097"/>
                    </a:lnTo>
                    <a:lnTo>
                      <a:pt x="2724" y="1099"/>
                    </a:lnTo>
                    <a:lnTo>
                      <a:pt x="2728" y="1099"/>
                    </a:lnTo>
                    <a:lnTo>
                      <a:pt x="2734" y="1101"/>
                    </a:lnTo>
                    <a:lnTo>
                      <a:pt x="2738" y="1103"/>
                    </a:lnTo>
                    <a:lnTo>
                      <a:pt x="2744" y="1107"/>
                    </a:lnTo>
                    <a:lnTo>
                      <a:pt x="2748" y="1109"/>
                    </a:lnTo>
                    <a:lnTo>
                      <a:pt x="2754" y="1111"/>
                    </a:lnTo>
                    <a:lnTo>
                      <a:pt x="2759" y="1113"/>
                    </a:lnTo>
                    <a:lnTo>
                      <a:pt x="2763" y="1117"/>
                    </a:lnTo>
                    <a:lnTo>
                      <a:pt x="2769" y="1121"/>
                    </a:lnTo>
                    <a:lnTo>
                      <a:pt x="2773" y="1123"/>
                    </a:lnTo>
                    <a:lnTo>
                      <a:pt x="2777" y="1128"/>
                    </a:lnTo>
                    <a:lnTo>
                      <a:pt x="2781" y="1132"/>
                    </a:lnTo>
                    <a:lnTo>
                      <a:pt x="2785" y="1136"/>
                    </a:lnTo>
                    <a:lnTo>
                      <a:pt x="2789" y="1140"/>
                    </a:lnTo>
                    <a:lnTo>
                      <a:pt x="2793" y="1144"/>
                    </a:lnTo>
                    <a:lnTo>
                      <a:pt x="2795" y="1148"/>
                    </a:lnTo>
                    <a:lnTo>
                      <a:pt x="2799" y="1152"/>
                    </a:lnTo>
                    <a:lnTo>
                      <a:pt x="2804" y="1158"/>
                    </a:lnTo>
                    <a:lnTo>
                      <a:pt x="2806" y="1162"/>
                    </a:lnTo>
                    <a:lnTo>
                      <a:pt x="2808" y="1166"/>
                    </a:lnTo>
                    <a:lnTo>
                      <a:pt x="2812" y="1173"/>
                    </a:lnTo>
                    <a:lnTo>
                      <a:pt x="2814" y="1179"/>
                    </a:lnTo>
                    <a:lnTo>
                      <a:pt x="2816" y="1183"/>
                    </a:lnTo>
                    <a:lnTo>
                      <a:pt x="2818" y="1189"/>
                    </a:lnTo>
                    <a:lnTo>
                      <a:pt x="2820" y="1195"/>
                    </a:lnTo>
                    <a:lnTo>
                      <a:pt x="2820" y="1201"/>
                    </a:lnTo>
                    <a:lnTo>
                      <a:pt x="2822" y="1207"/>
                    </a:lnTo>
                    <a:lnTo>
                      <a:pt x="2822" y="1214"/>
                    </a:lnTo>
                    <a:lnTo>
                      <a:pt x="2824" y="1220"/>
                    </a:lnTo>
                    <a:lnTo>
                      <a:pt x="2824" y="1226"/>
                    </a:lnTo>
                    <a:lnTo>
                      <a:pt x="2824" y="1232"/>
                    </a:lnTo>
                    <a:close/>
                    <a:moveTo>
                      <a:pt x="2816" y="1232"/>
                    </a:moveTo>
                    <a:lnTo>
                      <a:pt x="2824" y="1232"/>
                    </a:lnTo>
                    <a:lnTo>
                      <a:pt x="2824" y="1234"/>
                    </a:lnTo>
                    <a:lnTo>
                      <a:pt x="2822" y="1234"/>
                    </a:lnTo>
                    <a:lnTo>
                      <a:pt x="2822" y="1236"/>
                    </a:lnTo>
                    <a:lnTo>
                      <a:pt x="2820" y="1236"/>
                    </a:lnTo>
                    <a:lnTo>
                      <a:pt x="2818" y="1236"/>
                    </a:lnTo>
                    <a:lnTo>
                      <a:pt x="2816" y="1234"/>
                    </a:lnTo>
                    <a:lnTo>
                      <a:pt x="2816" y="1234"/>
                    </a:lnTo>
                    <a:lnTo>
                      <a:pt x="2816" y="1232"/>
                    </a:lnTo>
                    <a:close/>
                    <a:moveTo>
                      <a:pt x="2560" y="1306"/>
                    </a:move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8" y="1306"/>
                    </a:lnTo>
                    <a:lnTo>
                      <a:pt x="2572" y="1312"/>
                    </a:lnTo>
                    <a:lnTo>
                      <a:pt x="2578" y="1316"/>
                    </a:lnTo>
                    <a:lnTo>
                      <a:pt x="2582" y="1322"/>
                    </a:lnTo>
                    <a:lnTo>
                      <a:pt x="2589" y="1328"/>
                    </a:lnTo>
                    <a:lnTo>
                      <a:pt x="2595" y="1332"/>
                    </a:lnTo>
                    <a:lnTo>
                      <a:pt x="2599" y="1336"/>
                    </a:lnTo>
                    <a:lnTo>
                      <a:pt x="2605" y="1340"/>
                    </a:lnTo>
                    <a:lnTo>
                      <a:pt x="2609" y="1344"/>
                    </a:lnTo>
                    <a:lnTo>
                      <a:pt x="2615" y="1349"/>
                    </a:lnTo>
                    <a:lnTo>
                      <a:pt x="2621" y="1351"/>
                    </a:lnTo>
                    <a:lnTo>
                      <a:pt x="2625" y="1355"/>
                    </a:lnTo>
                    <a:lnTo>
                      <a:pt x="2632" y="1357"/>
                    </a:lnTo>
                    <a:lnTo>
                      <a:pt x="2638" y="1359"/>
                    </a:lnTo>
                    <a:lnTo>
                      <a:pt x="2642" y="1361"/>
                    </a:lnTo>
                    <a:lnTo>
                      <a:pt x="2648" y="1363"/>
                    </a:lnTo>
                    <a:lnTo>
                      <a:pt x="2652" y="1365"/>
                    </a:lnTo>
                    <a:lnTo>
                      <a:pt x="2658" y="1365"/>
                    </a:lnTo>
                    <a:lnTo>
                      <a:pt x="2664" y="1367"/>
                    </a:lnTo>
                    <a:lnTo>
                      <a:pt x="2668" y="1367"/>
                    </a:lnTo>
                    <a:lnTo>
                      <a:pt x="2675" y="1367"/>
                    </a:lnTo>
                    <a:lnTo>
                      <a:pt x="2679" y="1367"/>
                    </a:lnTo>
                    <a:lnTo>
                      <a:pt x="2685" y="1367"/>
                    </a:lnTo>
                    <a:lnTo>
                      <a:pt x="2689" y="1367"/>
                    </a:lnTo>
                    <a:lnTo>
                      <a:pt x="2695" y="1367"/>
                    </a:lnTo>
                    <a:lnTo>
                      <a:pt x="2699" y="1367"/>
                    </a:lnTo>
                    <a:lnTo>
                      <a:pt x="2705" y="1365"/>
                    </a:lnTo>
                    <a:lnTo>
                      <a:pt x="2709" y="1365"/>
                    </a:lnTo>
                    <a:lnTo>
                      <a:pt x="2716" y="1363"/>
                    </a:lnTo>
                    <a:lnTo>
                      <a:pt x="2720" y="1363"/>
                    </a:lnTo>
                    <a:lnTo>
                      <a:pt x="2724" y="1361"/>
                    </a:lnTo>
                    <a:lnTo>
                      <a:pt x="2730" y="1359"/>
                    </a:lnTo>
                    <a:lnTo>
                      <a:pt x="2734" y="1357"/>
                    </a:lnTo>
                    <a:lnTo>
                      <a:pt x="2738" y="1355"/>
                    </a:lnTo>
                    <a:lnTo>
                      <a:pt x="2742" y="1353"/>
                    </a:lnTo>
                    <a:lnTo>
                      <a:pt x="2746" y="1349"/>
                    </a:lnTo>
                    <a:lnTo>
                      <a:pt x="2750" y="1346"/>
                    </a:lnTo>
                    <a:lnTo>
                      <a:pt x="2756" y="1344"/>
                    </a:lnTo>
                    <a:lnTo>
                      <a:pt x="2761" y="1340"/>
                    </a:lnTo>
                    <a:lnTo>
                      <a:pt x="2763" y="1338"/>
                    </a:lnTo>
                    <a:lnTo>
                      <a:pt x="2767" y="1334"/>
                    </a:lnTo>
                    <a:lnTo>
                      <a:pt x="2771" y="1330"/>
                    </a:lnTo>
                    <a:lnTo>
                      <a:pt x="2775" y="1328"/>
                    </a:lnTo>
                    <a:lnTo>
                      <a:pt x="2779" y="1324"/>
                    </a:lnTo>
                    <a:lnTo>
                      <a:pt x="2781" y="1320"/>
                    </a:lnTo>
                    <a:lnTo>
                      <a:pt x="2785" y="1316"/>
                    </a:lnTo>
                    <a:lnTo>
                      <a:pt x="2787" y="1312"/>
                    </a:lnTo>
                    <a:lnTo>
                      <a:pt x="2791" y="1308"/>
                    </a:lnTo>
                    <a:lnTo>
                      <a:pt x="2793" y="1304"/>
                    </a:lnTo>
                    <a:lnTo>
                      <a:pt x="2797" y="1299"/>
                    </a:lnTo>
                    <a:lnTo>
                      <a:pt x="2799" y="1295"/>
                    </a:lnTo>
                    <a:lnTo>
                      <a:pt x="2802" y="1289"/>
                    </a:lnTo>
                    <a:lnTo>
                      <a:pt x="2804" y="1285"/>
                    </a:lnTo>
                    <a:lnTo>
                      <a:pt x="2806" y="1281"/>
                    </a:lnTo>
                    <a:lnTo>
                      <a:pt x="2808" y="1277"/>
                    </a:lnTo>
                    <a:lnTo>
                      <a:pt x="2810" y="1271"/>
                    </a:lnTo>
                    <a:lnTo>
                      <a:pt x="2810" y="1267"/>
                    </a:lnTo>
                    <a:lnTo>
                      <a:pt x="2812" y="1261"/>
                    </a:lnTo>
                    <a:lnTo>
                      <a:pt x="2814" y="1256"/>
                    </a:lnTo>
                    <a:lnTo>
                      <a:pt x="2814" y="1252"/>
                    </a:lnTo>
                    <a:lnTo>
                      <a:pt x="2814" y="1246"/>
                    </a:lnTo>
                    <a:lnTo>
                      <a:pt x="2816" y="1242"/>
                    </a:lnTo>
                    <a:lnTo>
                      <a:pt x="2816" y="1236"/>
                    </a:lnTo>
                    <a:lnTo>
                      <a:pt x="2816" y="1232"/>
                    </a:lnTo>
                    <a:lnTo>
                      <a:pt x="2824" y="1232"/>
                    </a:lnTo>
                    <a:lnTo>
                      <a:pt x="2824" y="1236"/>
                    </a:lnTo>
                    <a:lnTo>
                      <a:pt x="2824" y="1242"/>
                    </a:lnTo>
                    <a:lnTo>
                      <a:pt x="2824" y="1248"/>
                    </a:lnTo>
                    <a:lnTo>
                      <a:pt x="2822" y="1252"/>
                    </a:lnTo>
                    <a:lnTo>
                      <a:pt x="2822" y="1259"/>
                    </a:lnTo>
                    <a:lnTo>
                      <a:pt x="2820" y="1263"/>
                    </a:lnTo>
                    <a:lnTo>
                      <a:pt x="2818" y="1269"/>
                    </a:lnTo>
                    <a:lnTo>
                      <a:pt x="2818" y="1275"/>
                    </a:lnTo>
                    <a:lnTo>
                      <a:pt x="2816" y="1279"/>
                    </a:lnTo>
                    <a:lnTo>
                      <a:pt x="2814" y="1283"/>
                    </a:lnTo>
                    <a:lnTo>
                      <a:pt x="2812" y="1289"/>
                    </a:lnTo>
                    <a:lnTo>
                      <a:pt x="2810" y="1293"/>
                    </a:lnTo>
                    <a:lnTo>
                      <a:pt x="2806" y="1299"/>
                    </a:lnTo>
                    <a:lnTo>
                      <a:pt x="2804" y="1304"/>
                    </a:lnTo>
                    <a:lnTo>
                      <a:pt x="2802" y="1308"/>
                    </a:lnTo>
                    <a:lnTo>
                      <a:pt x="2797" y="1312"/>
                    </a:lnTo>
                    <a:lnTo>
                      <a:pt x="2795" y="1316"/>
                    </a:lnTo>
                    <a:lnTo>
                      <a:pt x="2791" y="1322"/>
                    </a:lnTo>
                    <a:lnTo>
                      <a:pt x="2787" y="1326"/>
                    </a:lnTo>
                    <a:lnTo>
                      <a:pt x="2785" y="1330"/>
                    </a:lnTo>
                    <a:lnTo>
                      <a:pt x="2781" y="1332"/>
                    </a:lnTo>
                    <a:lnTo>
                      <a:pt x="2777" y="1336"/>
                    </a:lnTo>
                    <a:lnTo>
                      <a:pt x="2773" y="1340"/>
                    </a:lnTo>
                    <a:lnTo>
                      <a:pt x="2769" y="1344"/>
                    </a:lnTo>
                    <a:lnTo>
                      <a:pt x="2765" y="1346"/>
                    </a:lnTo>
                    <a:lnTo>
                      <a:pt x="2761" y="1351"/>
                    </a:lnTo>
                    <a:lnTo>
                      <a:pt x="2756" y="1353"/>
                    </a:lnTo>
                    <a:lnTo>
                      <a:pt x="2752" y="1357"/>
                    </a:lnTo>
                    <a:lnTo>
                      <a:pt x="2746" y="1359"/>
                    </a:lnTo>
                    <a:lnTo>
                      <a:pt x="2742" y="1361"/>
                    </a:lnTo>
                    <a:lnTo>
                      <a:pt x="2738" y="1365"/>
                    </a:lnTo>
                    <a:lnTo>
                      <a:pt x="2732" y="1367"/>
                    </a:lnTo>
                    <a:lnTo>
                      <a:pt x="2728" y="1369"/>
                    </a:lnTo>
                    <a:lnTo>
                      <a:pt x="2722" y="1371"/>
                    </a:lnTo>
                    <a:lnTo>
                      <a:pt x="2718" y="1371"/>
                    </a:lnTo>
                    <a:lnTo>
                      <a:pt x="2711" y="1373"/>
                    </a:lnTo>
                    <a:lnTo>
                      <a:pt x="2707" y="1375"/>
                    </a:lnTo>
                    <a:lnTo>
                      <a:pt x="2701" y="1375"/>
                    </a:lnTo>
                    <a:lnTo>
                      <a:pt x="2695" y="1375"/>
                    </a:lnTo>
                    <a:lnTo>
                      <a:pt x="2691" y="1377"/>
                    </a:lnTo>
                    <a:lnTo>
                      <a:pt x="2685" y="1377"/>
                    </a:lnTo>
                    <a:lnTo>
                      <a:pt x="2679" y="1377"/>
                    </a:lnTo>
                    <a:lnTo>
                      <a:pt x="2673" y="1375"/>
                    </a:lnTo>
                    <a:lnTo>
                      <a:pt x="2668" y="1375"/>
                    </a:lnTo>
                    <a:lnTo>
                      <a:pt x="2662" y="1375"/>
                    </a:lnTo>
                    <a:lnTo>
                      <a:pt x="2656" y="1373"/>
                    </a:lnTo>
                    <a:lnTo>
                      <a:pt x="2650" y="1373"/>
                    </a:lnTo>
                    <a:lnTo>
                      <a:pt x="2646" y="1371"/>
                    </a:lnTo>
                    <a:lnTo>
                      <a:pt x="2640" y="1369"/>
                    </a:lnTo>
                    <a:lnTo>
                      <a:pt x="2634" y="1367"/>
                    </a:lnTo>
                    <a:lnTo>
                      <a:pt x="2627" y="1365"/>
                    </a:lnTo>
                    <a:lnTo>
                      <a:pt x="2621" y="1361"/>
                    </a:lnTo>
                    <a:lnTo>
                      <a:pt x="2617" y="1359"/>
                    </a:lnTo>
                    <a:lnTo>
                      <a:pt x="2611" y="1355"/>
                    </a:lnTo>
                    <a:lnTo>
                      <a:pt x="2605" y="1351"/>
                    </a:lnTo>
                    <a:lnTo>
                      <a:pt x="2599" y="1346"/>
                    </a:lnTo>
                    <a:lnTo>
                      <a:pt x="2595" y="1342"/>
                    </a:lnTo>
                    <a:lnTo>
                      <a:pt x="2589" y="1338"/>
                    </a:lnTo>
                    <a:lnTo>
                      <a:pt x="2582" y="1334"/>
                    </a:lnTo>
                    <a:lnTo>
                      <a:pt x="2576" y="1328"/>
                    </a:lnTo>
                    <a:lnTo>
                      <a:pt x="2572" y="1322"/>
                    </a:lnTo>
                    <a:lnTo>
                      <a:pt x="2566" y="1316"/>
                    </a:lnTo>
                    <a:lnTo>
                      <a:pt x="2562" y="1310"/>
                    </a:lnTo>
                    <a:lnTo>
                      <a:pt x="2556" y="1304"/>
                    </a:lnTo>
                    <a:lnTo>
                      <a:pt x="2560" y="1306"/>
                    </a:lnTo>
                    <a:close/>
                    <a:moveTo>
                      <a:pt x="2562" y="1297"/>
                    </a:moveTo>
                    <a:lnTo>
                      <a:pt x="2556" y="1304"/>
                    </a:lnTo>
                    <a:lnTo>
                      <a:pt x="2556" y="1301"/>
                    </a:lnTo>
                    <a:lnTo>
                      <a:pt x="2556" y="1299"/>
                    </a:lnTo>
                    <a:lnTo>
                      <a:pt x="2556" y="1299"/>
                    </a:lnTo>
                    <a:lnTo>
                      <a:pt x="2556" y="1297"/>
                    </a:lnTo>
                    <a:lnTo>
                      <a:pt x="2558" y="1297"/>
                    </a:lnTo>
                    <a:lnTo>
                      <a:pt x="2560" y="1297"/>
                    </a:lnTo>
                    <a:lnTo>
                      <a:pt x="2562" y="1297"/>
                    </a:lnTo>
                    <a:lnTo>
                      <a:pt x="2562" y="1297"/>
                    </a:lnTo>
                    <a:close/>
                    <a:moveTo>
                      <a:pt x="1702" y="1301"/>
                    </a:moveTo>
                    <a:lnTo>
                      <a:pt x="1706" y="1297"/>
                    </a:lnTo>
                    <a:lnTo>
                      <a:pt x="2560" y="1297"/>
                    </a:lnTo>
                    <a:lnTo>
                      <a:pt x="2560" y="1306"/>
                    </a:lnTo>
                    <a:lnTo>
                      <a:pt x="1706" y="1306"/>
                    </a:lnTo>
                    <a:lnTo>
                      <a:pt x="1702" y="1301"/>
                    </a:lnTo>
                    <a:close/>
                    <a:moveTo>
                      <a:pt x="1706" y="1297"/>
                    </a:moveTo>
                    <a:lnTo>
                      <a:pt x="1706" y="1306"/>
                    </a:lnTo>
                    <a:lnTo>
                      <a:pt x="1706" y="1306"/>
                    </a:lnTo>
                    <a:lnTo>
                      <a:pt x="1704" y="1304"/>
                    </a:lnTo>
                    <a:lnTo>
                      <a:pt x="1702" y="1304"/>
                    </a:lnTo>
                    <a:lnTo>
                      <a:pt x="1702" y="1301"/>
                    </a:lnTo>
                    <a:lnTo>
                      <a:pt x="1702" y="1299"/>
                    </a:lnTo>
                    <a:lnTo>
                      <a:pt x="1704" y="1297"/>
                    </a:lnTo>
                    <a:lnTo>
                      <a:pt x="1706" y="1297"/>
                    </a:lnTo>
                    <a:lnTo>
                      <a:pt x="1706" y="1297"/>
                    </a:lnTo>
                    <a:close/>
                    <a:moveTo>
                      <a:pt x="1702" y="3452"/>
                    </a:moveTo>
                    <a:lnTo>
                      <a:pt x="1698" y="3448"/>
                    </a:lnTo>
                    <a:lnTo>
                      <a:pt x="1702" y="1301"/>
                    </a:lnTo>
                    <a:lnTo>
                      <a:pt x="1710" y="1301"/>
                    </a:lnTo>
                    <a:lnTo>
                      <a:pt x="1706" y="3448"/>
                    </a:lnTo>
                    <a:lnTo>
                      <a:pt x="1702" y="3452"/>
                    </a:lnTo>
                    <a:close/>
                    <a:moveTo>
                      <a:pt x="1698" y="3448"/>
                    </a:moveTo>
                    <a:lnTo>
                      <a:pt x="1706" y="3448"/>
                    </a:lnTo>
                    <a:lnTo>
                      <a:pt x="1706" y="3450"/>
                    </a:lnTo>
                    <a:lnTo>
                      <a:pt x="1704" y="3452"/>
                    </a:lnTo>
                    <a:lnTo>
                      <a:pt x="1704" y="3452"/>
                    </a:lnTo>
                    <a:lnTo>
                      <a:pt x="1702" y="3452"/>
                    </a:lnTo>
                    <a:lnTo>
                      <a:pt x="1700" y="3452"/>
                    </a:lnTo>
                    <a:lnTo>
                      <a:pt x="1698" y="3452"/>
                    </a:lnTo>
                    <a:lnTo>
                      <a:pt x="1698" y="3450"/>
                    </a:lnTo>
                    <a:lnTo>
                      <a:pt x="1698" y="3448"/>
                    </a:lnTo>
                    <a:close/>
                    <a:moveTo>
                      <a:pt x="3240" y="2468"/>
                    </a:moveTo>
                    <a:lnTo>
                      <a:pt x="3232" y="2468"/>
                    </a:lnTo>
                    <a:lnTo>
                      <a:pt x="3240" y="2470"/>
                    </a:lnTo>
                    <a:lnTo>
                      <a:pt x="3227" y="2492"/>
                    </a:lnTo>
                    <a:lnTo>
                      <a:pt x="3215" y="2513"/>
                    </a:lnTo>
                    <a:lnTo>
                      <a:pt x="3201" y="2533"/>
                    </a:lnTo>
                    <a:lnTo>
                      <a:pt x="3189" y="2556"/>
                    </a:lnTo>
                    <a:lnTo>
                      <a:pt x="3174" y="2576"/>
                    </a:lnTo>
                    <a:lnTo>
                      <a:pt x="3160" y="2599"/>
                    </a:lnTo>
                    <a:lnTo>
                      <a:pt x="3144" y="2619"/>
                    </a:lnTo>
                    <a:lnTo>
                      <a:pt x="3129" y="2642"/>
                    </a:lnTo>
                    <a:lnTo>
                      <a:pt x="3113" y="2662"/>
                    </a:lnTo>
                    <a:lnTo>
                      <a:pt x="3096" y="2685"/>
                    </a:lnTo>
                    <a:lnTo>
                      <a:pt x="3080" y="2705"/>
                    </a:lnTo>
                    <a:lnTo>
                      <a:pt x="3064" y="2728"/>
                    </a:lnTo>
                    <a:lnTo>
                      <a:pt x="3045" y="2748"/>
                    </a:lnTo>
                    <a:lnTo>
                      <a:pt x="3027" y="2771"/>
                    </a:lnTo>
                    <a:lnTo>
                      <a:pt x="3008" y="2791"/>
                    </a:lnTo>
                    <a:lnTo>
                      <a:pt x="2990" y="2811"/>
                    </a:lnTo>
                    <a:lnTo>
                      <a:pt x="2972" y="2834"/>
                    </a:lnTo>
                    <a:lnTo>
                      <a:pt x="2953" y="2854"/>
                    </a:lnTo>
                    <a:lnTo>
                      <a:pt x="2933" y="2875"/>
                    </a:lnTo>
                    <a:lnTo>
                      <a:pt x="2912" y="2895"/>
                    </a:lnTo>
                    <a:lnTo>
                      <a:pt x="2892" y="2916"/>
                    </a:lnTo>
                    <a:lnTo>
                      <a:pt x="2871" y="2936"/>
                    </a:lnTo>
                    <a:lnTo>
                      <a:pt x="2851" y="2957"/>
                    </a:lnTo>
                    <a:lnTo>
                      <a:pt x="2828" y="2977"/>
                    </a:lnTo>
                    <a:lnTo>
                      <a:pt x="2806" y="2998"/>
                    </a:lnTo>
                    <a:lnTo>
                      <a:pt x="2785" y="3016"/>
                    </a:lnTo>
                    <a:lnTo>
                      <a:pt x="2761" y="3036"/>
                    </a:lnTo>
                    <a:lnTo>
                      <a:pt x="2738" y="3055"/>
                    </a:lnTo>
                    <a:lnTo>
                      <a:pt x="2716" y="3073"/>
                    </a:lnTo>
                    <a:lnTo>
                      <a:pt x="2691" y="3092"/>
                    </a:lnTo>
                    <a:lnTo>
                      <a:pt x="2668" y="3110"/>
                    </a:lnTo>
                    <a:lnTo>
                      <a:pt x="2644" y="3129"/>
                    </a:lnTo>
                    <a:lnTo>
                      <a:pt x="2619" y="3147"/>
                    </a:lnTo>
                    <a:lnTo>
                      <a:pt x="2593" y="3163"/>
                    </a:lnTo>
                    <a:lnTo>
                      <a:pt x="2568" y="3180"/>
                    </a:lnTo>
                    <a:lnTo>
                      <a:pt x="2541" y="3196"/>
                    </a:lnTo>
                    <a:lnTo>
                      <a:pt x="2517" y="3212"/>
                    </a:lnTo>
                    <a:lnTo>
                      <a:pt x="2490" y="3229"/>
                    </a:lnTo>
                    <a:lnTo>
                      <a:pt x="2464" y="3243"/>
                    </a:lnTo>
                    <a:lnTo>
                      <a:pt x="2437" y="3260"/>
                    </a:lnTo>
                    <a:lnTo>
                      <a:pt x="2408" y="3274"/>
                    </a:lnTo>
                    <a:lnTo>
                      <a:pt x="2382" y="3288"/>
                    </a:lnTo>
                    <a:lnTo>
                      <a:pt x="2353" y="3300"/>
                    </a:lnTo>
                    <a:lnTo>
                      <a:pt x="2324" y="3315"/>
                    </a:lnTo>
                    <a:lnTo>
                      <a:pt x="2296" y="3327"/>
                    </a:lnTo>
                    <a:lnTo>
                      <a:pt x="2267" y="3339"/>
                    </a:lnTo>
                    <a:lnTo>
                      <a:pt x="2238" y="3350"/>
                    </a:lnTo>
                    <a:lnTo>
                      <a:pt x="2210" y="3362"/>
                    </a:lnTo>
                    <a:lnTo>
                      <a:pt x="2179" y="3372"/>
                    </a:lnTo>
                    <a:lnTo>
                      <a:pt x="2150" y="3382"/>
                    </a:lnTo>
                    <a:lnTo>
                      <a:pt x="2120" y="3390"/>
                    </a:lnTo>
                    <a:lnTo>
                      <a:pt x="2089" y="3401"/>
                    </a:lnTo>
                    <a:lnTo>
                      <a:pt x="2058" y="3409"/>
                    </a:lnTo>
                    <a:lnTo>
                      <a:pt x="2028" y="3415"/>
                    </a:lnTo>
                    <a:lnTo>
                      <a:pt x="2011" y="3419"/>
                    </a:lnTo>
                    <a:lnTo>
                      <a:pt x="1995" y="3423"/>
                    </a:lnTo>
                    <a:lnTo>
                      <a:pt x="1980" y="3425"/>
                    </a:lnTo>
                    <a:lnTo>
                      <a:pt x="1964" y="3429"/>
                    </a:lnTo>
                    <a:lnTo>
                      <a:pt x="1948" y="3431"/>
                    </a:lnTo>
                    <a:lnTo>
                      <a:pt x="1931" y="3433"/>
                    </a:lnTo>
                    <a:lnTo>
                      <a:pt x="1917" y="3435"/>
                    </a:lnTo>
                    <a:lnTo>
                      <a:pt x="1901" y="3440"/>
                    </a:lnTo>
                    <a:lnTo>
                      <a:pt x="1884" y="3442"/>
                    </a:lnTo>
                    <a:lnTo>
                      <a:pt x="1868" y="3444"/>
                    </a:lnTo>
                    <a:lnTo>
                      <a:pt x="1851" y="3446"/>
                    </a:lnTo>
                    <a:lnTo>
                      <a:pt x="1835" y="3446"/>
                    </a:lnTo>
                    <a:lnTo>
                      <a:pt x="1819" y="3448"/>
                    </a:lnTo>
                    <a:lnTo>
                      <a:pt x="1802" y="3450"/>
                    </a:lnTo>
                    <a:lnTo>
                      <a:pt x="1786" y="3450"/>
                    </a:lnTo>
                    <a:lnTo>
                      <a:pt x="1769" y="3452"/>
                    </a:lnTo>
                    <a:lnTo>
                      <a:pt x="1753" y="3452"/>
                    </a:lnTo>
                    <a:lnTo>
                      <a:pt x="1735" y="3452"/>
                    </a:lnTo>
                    <a:lnTo>
                      <a:pt x="1718" y="3452"/>
                    </a:lnTo>
                    <a:lnTo>
                      <a:pt x="1702" y="3452"/>
                    </a:lnTo>
                    <a:lnTo>
                      <a:pt x="1702" y="3444"/>
                    </a:lnTo>
                    <a:lnTo>
                      <a:pt x="1718" y="3444"/>
                    </a:lnTo>
                    <a:lnTo>
                      <a:pt x="1735" y="3444"/>
                    </a:lnTo>
                    <a:lnTo>
                      <a:pt x="1751" y="3444"/>
                    </a:lnTo>
                    <a:lnTo>
                      <a:pt x="1767" y="3442"/>
                    </a:lnTo>
                    <a:lnTo>
                      <a:pt x="1786" y="3442"/>
                    </a:lnTo>
                    <a:lnTo>
                      <a:pt x="1802" y="3440"/>
                    </a:lnTo>
                    <a:lnTo>
                      <a:pt x="1819" y="3440"/>
                    </a:lnTo>
                    <a:lnTo>
                      <a:pt x="1835" y="3438"/>
                    </a:lnTo>
                    <a:lnTo>
                      <a:pt x="1851" y="3435"/>
                    </a:lnTo>
                    <a:lnTo>
                      <a:pt x="1866" y="3433"/>
                    </a:lnTo>
                    <a:lnTo>
                      <a:pt x="1882" y="3433"/>
                    </a:lnTo>
                    <a:lnTo>
                      <a:pt x="1898" y="3429"/>
                    </a:lnTo>
                    <a:lnTo>
                      <a:pt x="1915" y="3427"/>
                    </a:lnTo>
                    <a:lnTo>
                      <a:pt x="1931" y="3425"/>
                    </a:lnTo>
                    <a:lnTo>
                      <a:pt x="1948" y="3423"/>
                    </a:lnTo>
                    <a:lnTo>
                      <a:pt x="1962" y="3419"/>
                    </a:lnTo>
                    <a:lnTo>
                      <a:pt x="1978" y="3417"/>
                    </a:lnTo>
                    <a:lnTo>
                      <a:pt x="1995" y="3413"/>
                    </a:lnTo>
                    <a:lnTo>
                      <a:pt x="2009" y="3411"/>
                    </a:lnTo>
                    <a:lnTo>
                      <a:pt x="2025" y="3407"/>
                    </a:lnTo>
                    <a:lnTo>
                      <a:pt x="2056" y="3399"/>
                    </a:lnTo>
                    <a:lnTo>
                      <a:pt x="2087" y="3392"/>
                    </a:lnTo>
                    <a:lnTo>
                      <a:pt x="2118" y="3382"/>
                    </a:lnTo>
                    <a:lnTo>
                      <a:pt x="2146" y="3374"/>
                    </a:lnTo>
                    <a:lnTo>
                      <a:pt x="2177" y="3364"/>
                    </a:lnTo>
                    <a:lnTo>
                      <a:pt x="2206" y="3354"/>
                    </a:lnTo>
                    <a:lnTo>
                      <a:pt x="2236" y="3343"/>
                    </a:lnTo>
                    <a:lnTo>
                      <a:pt x="2265" y="3331"/>
                    </a:lnTo>
                    <a:lnTo>
                      <a:pt x="2294" y="3319"/>
                    </a:lnTo>
                    <a:lnTo>
                      <a:pt x="2322" y="3307"/>
                    </a:lnTo>
                    <a:lnTo>
                      <a:pt x="2349" y="3294"/>
                    </a:lnTo>
                    <a:lnTo>
                      <a:pt x="2378" y="3280"/>
                    </a:lnTo>
                    <a:lnTo>
                      <a:pt x="2404" y="3266"/>
                    </a:lnTo>
                    <a:lnTo>
                      <a:pt x="2433" y="3251"/>
                    </a:lnTo>
                    <a:lnTo>
                      <a:pt x="2460" y="3237"/>
                    </a:lnTo>
                    <a:lnTo>
                      <a:pt x="2486" y="3221"/>
                    </a:lnTo>
                    <a:lnTo>
                      <a:pt x="2513" y="3206"/>
                    </a:lnTo>
                    <a:lnTo>
                      <a:pt x="2537" y="3190"/>
                    </a:lnTo>
                    <a:lnTo>
                      <a:pt x="2564" y="3174"/>
                    </a:lnTo>
                    <a:lnTo>
                      <a:pt x="2589" y="3157"/>
                    </a:lnTo>
                    <a:lnTo>
                      <a:pt x="2613" y="3139"/>
                    </a:lnTo>
                    <a:lnTo>
                      <a:pt x="2638" y="3122"/>
                    </a:lnTo>
                    <a:lnTo>
                      <a:pt x="2662" y="3104"/>
                    </a:lnTo>
                    <a:lnTo>
                      <a:pt x="2687" y="3086"/>
                    </a:lnTo>
                    <a:lnTo>
                      <a:pt x="2709" y="3067"/>
                    </a:lnTo>
                    <a:lnTo>
                      <a:pt x="2734" y="3049"/>
                    </a:lnTo>
                    <a:lnTo>
                      <a:pt x="2756" y="3030"/>
                    </a:lnTo>
                    <a:lnTo>
                      <a:pt x="2779" y="3010"/>
                    </a:lnTo>
                    <a:lnTo>
                      <a:pt x="2802" y="2991"/>
                    </a:lnTo>
                    <a:lnTo>
                      <a:pt x="2822" y="2971"/>
                    </a:lnTo>
                    <a:lnTo>
                      <a:pt x="2845" y="2951"/>
                    </a:lnTo>
                    <a:lnTo>
                      <a:pt x="2865" y="2930"/>
                    </a:lnTo>
                    <a:lnTo>
                      <a:pt x="2886" y="2910"/>
                    </a:lnTo>
                    <a:lnTo>
                      <a:pt x="2906" y="2889"/>
                    </a:lnTo>
                    <a:lnTo>
                      <a:pt x="2926" y="2869"/>
                    </a:lnTo>
                    <a:lnTo>
                      <a:pt x="2947" y="2848"/>
                    </a:lnTo>
                    <a:lnTo>
                      <a:pt x="2965" y="2828"/>
                    </a:lnTo>
                    <a:lnTo>
                      <a:pt x="2984" y="2807"/>
                    </a:lnTo>
                    <a:lnTo>
                      <a:pt x="3002" y="2785"/>
                    </a:lnTo>
                    <a:lnTo>
                      <a:pt x="3021" y="2764"/>
                    </a:lnTo>
                    <a:lnTo>
                      <a:pt x="3039" y="2742"/>
                    </a:lnTo>
                    <a:lnTo>
                      <a:pt x="3055" y="2721"/>
                    </a:lnTo>
                    <a:lnTo>
                      <a:pt x="3074" y="2701"/>
                    </a:lnTo>
                    <a:lnTo>
                      <a:pt x="3090" y="2678"/>
                    </a:lnTo>
                    <a:lnTo>
                      <a:pt x="3107" y="2658"/>
                    </a:lnTo>
                    <a:lnTo>
                      <a:pt x="3121" y="2635"/>
                    </a:lnTo>
                    <a:lnTo>
                      <a:pt x="3137" y="2615"/>
                    </a:lnTo>
                    <a:lnTo>
                      <a:pt x="3152" y="2593"/>
                    </a:lnTo>
                    <a:lnTo>
                      <a:pt x="3166" y="2572"/>
                    </a:lnTo>
                    <a:lnTo>
                      <a:pt x="3180" y="2550"/>
                    </a:lnTo>
                    <a:lnTo>
                      <a:pt x="3195" y="2529"/>
                    </a:lnTo>
                    <a:lnTo>
                      <a:pt x="3207" y="2509"/>
                    </a:lnTo>
                    <a:lnTo>
                      <a:pt x="3221" y="2486"/>
                    </a:lnTo>
                    <a:lnTo>
                      <a:pt x="3234" y="2466"/>
                    </a:lnTo>
                    <a:lnTo>
                      <a:pt x="3240" y="2468"/>
                    </a:lnTo>
                    <a:close/>
                    <a:moveTo>
                      <a:pt x="3240" y="2470"/>
                    </a:moveTo>
                    <a:lnTo>
                      <a:pt x="3234" y="2466"/>
                    </a:lnTo>
                    <a:lnTo>
                      <a:pt x="3234" y="2466"/>
                    </a:lnTo>
                    <a:lnTo>
                      <a:pt x="3236" y="2464"/>
                    </a:lnTo>
                    <a:lnTo>
                      <a:pt x="3238" y="2464"/>
                    </a:lnTo>
                    <a:lnTo>
                      <a:pt x="3238" y="2466"/>
                    </a:lnTo>
                    <a:lnTo>
                      <a:pt x="3240" y="2466"/>
                    </a:lnTo>
                    <a:lnTo>
                      <a:pt x="3240" y="2468"/>
                    </a:lnTo>
                    <a:lnTo>
                      <a:pt x="3240" y="2470"/>
                    </a:lnTo>
                    <a:lnTo>
                      <a:pt x="3240" y="2470"/>
                    </a:lnTo>
                    <a:close/>
                    <a:moveTo>
                      <a:pt x="3184" y="3292"/>
                    </a:moveTo>
                    <a:lnTo>
                      <a:pt x="3184" y="3290"/>
                    </a:lnTo>
                    <a:lnTo>
                      <a:pt x="3232" y="2468"/>
                    </a:lnTo>
                    <a:lnTo>
                      <a:pt x="3240" y="2468"/>
                    </a:lnTo>
                    <a:lnTo>
                      <a:pt x="3193" y="3290"/>
                    </a:lnTo>
                    <a:lnTo>
                      <a:pt x="3184" y="3292"/>
                    </a:lnTo>
                    <a:close/>
                    <a:moveTo>
                      <a:pt x="3184" y="3290"/>
                    </a:moveTo>
                    <a:lnTo>
                      <a:pt x="3193" y="3290"/>
                    </a:lnTo>
                    <a:lnTo>
                      <a:pt x="3193" y="3292"/>
                    </a:lnTo>
                    <a:lnTo>
                      <a:pt x="3193" y="3294"/>
                    </a:lnTo>
                    <a:lnTo>
                      <a:pt x="3191" y="3294"/>
                    </a:lnTo>
                    <a:lnTo>
                      <a:pt x="3189" y="3294"/>
                    </a:lnTo>
                    <a:lnTo>
                      <a:pt x="3187" y="3294"/>
                    </a:lnTo>
                    <a:lnTo>
                      <a:pt x="3187" y="3294"/>
                    </a:lnTo>
                    <a:lnTo>
                      <a:pt x="3184" y="3292"/>
                    </a:lnTo>
                    <a:lnTo>
                      <a:pt x="3184" y="3290"/>
                    </a:lnTo>
                    <a:close/>
                    <a:moveTo>
                      <a:pt x="2957" y="2961"/>
                    </a:moveTo>
                    <a:lnTo>
                      <a:pt x="2951" y="2955"/>
                    </a:lnTo>
                    <a:lnTo>
                      <a:pt x="2951" y="2955"/>
                    </a:lnTo>
                    <a:lnTo>
                      <a:pt x="2957" y="2944"/>
                    </a:lnTo>
                    <a:lnTo>
                      <a:pt x="2965" y="2936"/>
                    </a:lnTo>
                    <a:lnTo>
                      <a:pt x="2972" y="2928"/>
                    </a:lnTo>
                    <a:lnTo>
                      <a:pt x="2980" y="2922"/>
                    </a:lnTo>
                    <a:lnTo>
                      <a:pt x="2986" y="2914"/>
                    </a:lnTo>
                    <a:lnTo>
                      <a:pt x="2992" y="2908"/>
                    </a:lnTo>
                    <a:lnTo>
                      <a:pt x="2998" y="2904"/>
                    </a:lnTo>
                    <a:lnTo>
                      <a:pt x="3004" y="2897"/>
                    </a:lnTo>
                    <a:lnTo>
                      <a:pt x="3012" y="2893"/>
                    </a:lnTo>
                    <a:lnTo>
                      <a:pt x="3017" y="2891"/>
                    </a:lnTo>
                    <a:lnTo>
                      <a:pt x="3023" y="2887"/>
                    </a:lnTo>
                    <a:lnTo>
                      <a:pt x="3029" y="2885"/>
                    </a:lnTo>
                    <a:lnTo>
                      <a:pt x="3035" y="2883"/>
                    </a:lnTo>
                    <a:lnTo>
                      <a:pt x="3041" y="2883"/>
                    </a:lnTo>
                    <a:lnTo>
                      <a:pt x="3045" y="2881"/>
                    </a:lnTo>
                    <a:lnTo>
                      <a:pt x="3051" y="2881"/>
                    </a:lnTo>
                    <a:lnTo>
                      <a:pt x="3058" y="2883"/>
                    </a:lnTo>
                    <a:lnTo>
                      <a:pt x="3062" y="2883"/>
                    </a:lnTo>
                    <a:lnTo>
                      <a:pt x="3066" y="2885"/>
                    </a:lnTo>
                    <a:lnTo>
                      <a:pt x="3072" y="2887"/>
                    </a:lnTo>
                    <a:lnTo>
                      <a:pt x="3076" y="2891"/>
                    </a:lnTo>
                    <a:lnTo>
                      <a:pt x="3080" y="2893"/>
                    </a:lnTo>
                    <a:lnTo>
                      <a:pt x="3084" y="2897"/>
                    </a:lnTo>
                    <a:lnTo>
                      <a:pt x="3088" y="2901"/>
                    </a:lnTo>
                    <a:lnTo>
                      <a:pt x="3092" y="2906"/>
                    </a:lnTo>
                    <a:lnTo>
                      <a:pt x="3096" y="2912"/>
                    </a:lnTo>
                    <a:lnTo>
                      <a:pt x="3101" y="2916"/>
                    </a:lnTo>
                    <a:lnTo>
                      <a:pt x="3105" y="2922"/>
                    </a:lnTo>
                    <a:lnTo>
                      <a:pt x="3107" y="2928"/>
                    </a:lnTo>
                    <a:lnTo>
                      <a:pt x="3111" y="2934"/>
                    </a:lnTo>
                    <a:lnTo>
                      <a:pt x="3115" y="2942"/>
                    </a:lnTo>
                    <a:lnTo>
                      <a:pt x="3117" y="2949"/>
                    </a:lnTo>
                    <a:lnTo>
                      <a:pt x="3121" y="2957"/>
                    </a:lnTo>
                    <a:lnTo>
                      <a:pt x="3123" y="2965"/>
                    </a:lnTo>
                    <a:lnTo>
                      <a:pt x="3125" y="2973"/>
                    </a:lnTo>
                    <a:lnTo>
                      <a:pt x="3129" y="2981"/>
                    </a:lnTo>
                    <a:lnTo>
                      <a:pt x="3135" y="3000"/>
                    </a:lnTo>
                    <a:lnTo>
                      <a:pt x="3139" y="3018"/>
                    </a:lnTo>
                    <a:lnTo>
                      <a:pt x="3146" y="3039"/>
                    </a:lnTo>
                    <a:lnTo>
                      <a:pt x="3150" y="3059"/>
                    </a:lnTo>
                    <a:lnTo>
                      <a:pt x="3154" y="3079"/>
                    </a:lnTo>
                    <a:lnTo>
                      <a:pt x="3158" y="3102"/>
                    </a:lnTo>
                    <a:lnTo>
                      <a:pt x="3168" y="3147"/>
                    </a:lnTo>
                    <a:lnTo>
                      <a:pt x="3176" y="3194"/>
                    </a:lnTo>
                    <a:lnTo>
                      <a:pt x="3184" y="3241"/>
                    </a:lnTo>
                    <a:lnTo>
                      <a:pt x="3193" y="3290"/>
                    </a:lnTo>
                    <a:lnTo>
                      <a:pt x="3184" y="3292"/>
                    </a:lnTo>
                    <a:lnTo>
                      <a:pt x="3176" y="3243"/>
                    </a:lnTo>
                    <a:lnTo>
                      <a:pt x="3168" y="3196"/>
                    </a:lnTo>
                    <a:lnTo>
                      <a:pt x="3160" y="3149"/>
                    </a:lnTo>
                    <a:lnTo>
                      <a:pt x="3150" y="3104"/>
                    </a:lnTo>
                    <a:lnTo>
                      <a:pt x="3146" y="3082"/>
                    </a:lnTo>
                    <a:lnTo>
                      <a:pt x="3141" y="3059"/>
                    </a:lnTo>
                    <a:lnTo>
                      <a:pt x="3135" y="3039"/>
                    </a:lnTo>
                    <a:lnTo>
                      <a:pt x="3131" y="3020"/>
                    </a:lnTo>
                    <a:lnTo>
                      <a:pt x="3127" y="3002"/>
                    </a:lnTo>
                    <a:lnTo>
                      <a:pt x="3121" y="2983"/>
                    </a:lnTo>
                    <a:lnTo>
                      <a:pt x="3119" y="2975"/>
                    </a:lnTo>
                    <a:lnTo>
                      <a:pt x="3115" y="2967"/>
                    </a:lnTo>
                    <a:lnTo>
                      <a:pt x="3113" y="2961"/>
                    </a:lnTo>
                    <a:lnTo>
                      <a:pt x="3109" y="2953"/>
                    </a:lnTo>
                    <a:lnTo>
                      <a:pt x="3107" y="2946"/>
                    </a:lnTo>
                    <a:lnTo>
                      <a:pt x="3103" y="2938"/>
                    </a:lnTo>
                    <a:lnTo>
                      <a:pt x="3101" y="2932"/>
                    </a:lnTo>
                    <a:lnTo>
                      <a:pt x="3096" y="2926"/>
                    </a:lnTo>
                    <a:lnTo>
                      <a:pt x="3092" y="2922"/>
                    </a:lnTo>
                    <a:lnTo>
                      <a:pt x="3090" y="2916"/>
                    </a:lnTo>
                    <a:lnTo>
                      <a:pt x="3086" y="2912"/>
                    </a:lnTo>
                    <a:lnTo>
                      <a:pt x="3082" y="2908"/>
                    </a:lnTo>
                    <a:lnTo>
                      <a:pt x="3078" y="2904"/>
                    </a:lnTo>
                    <a:lnTo>
                      <a:pt x="3076" y="2899"/>
                    </a:lnTo>
                    <a:lnTo>
                      <a:pt x="3072" y="2897"/>
                    </a:lnTo>
                    <a:lnTo>
                      <a:pt x="3068" y="2895"/>
                    </a:lnTo>
                    <a:lnTo>
                      <a:pt x="3064" y="2893"/>
                    </a:lnTo>
                    <a:lnTo>
                      <a:pt x="3060" y="2891"/>
                    </a:lnTo>
                    <a:lnTo>
                      <a:pt x="3055" y="2891"/>
                    </a:lnTo>
                    <a:lnTo>
                      <a:pt x="3051" y="2891"/>
                    </a:lnTo>
                    <a:lnTo>
                      <a:pt x="3047" y="2891"/>
                    </a:lnTo>
                    <a:lnTo>
                      <a:pt x="3041" y="2891"/>
                    </a:lnTo>
                    <a:lnTo>
                      <a:pt x="3037" y="2891"/>
                    </a:lnTo>
                    <a:lnTo>
                      <a:pt x="3033" y="2893"/>
                    </a:lnTo>
                    <a:lnTo>
                      <a:pt x="3027" y="2895"/>
                    </a:lnTo>
                    <a:lnTo>
                      <a:pt x="3021" y="2897"/>
                    </a:lnTo>
                    <a:lnTo>
                      <a:pt x="3017" y="2901"/>
                    </a:lnTo>
                    <a:lnTo>
                      <a:pt x="3010" y="2906"/>
                    </a:lnTo>
                    <a:lnTo>
                      <a:pt x="3004" y="2910"/>
                    </a:lnTo>
                    <a:lnTo>
                      <a:pt x="2998" y="2914"/>
                    </a:lnTo>
                    <a:lnTo>
                      <a:pt x="2992" y="2920"/>
                    </a:lnTo>
                    <a:lnTo>
                      <a:pt x="2986" y="2926"/>
                    </a:lnTo>
                    <a:lnTo>
                      <a:pt x="2978" y="2934"/>
                    </a:lnTo>
                    <a:lnTo>
                      <a:pt x="2972" y="2942"/>
                    </a:lnTo>
                    <a:lnTo>
                      <a:pt x="2965" y="2951"/>
                    </a:lnTo>
                    <a:lnTo>
                      <a:pt x="2957" y="2959"/>
                    </a:lnTo>
                    <a:lnTo>
                      <a:pt x="2957" y="2961"/>
                    </a:lnTo>
                    <a:close/>
                    <a:moveTo>
                      <a:pt x="2951" y="2955"/>
                    </a:moveTo>
                    <a:lnTo>
                      <a:pt x="2957" y="2959"/>
                    </a:lnTo>
                    <a:lnTo>
                      <a:pt x="2955" y="2961"/>
                    </a:lnTo>
                    <a:lnTo>
                      <a:pt x="2955" y="2961"/>
                    </a:lnTo>
                    <a:lnTo>
                      <a:pt x="2953" y="2961"/>
                    </a:lnTo>
                    <a:lnTo>
                      <a:pt x="2951" y="2961"/>
                    </a:lnTo>
                    <a:lnTo>
                      <a:pt x="2951" y="2959"/>
                    </a:lnTo>
                    <a:lnTo>
                      <a:pt x="2949" y="2957"/>
                    </a:lnTo>
                    <a:lnTo>
                      <a:pt x="2949" y="2957"/>
                    </a:lnTo>
                    <a:lnTo>
                      <a:pt x="2951" y="2955"/>
                    </a:lnTo>
                    <a:close/>
                    <a:moveTo>
                      <a:pt x="1618" y="3894"/>
                    </a:moveTo>
                    <a:lnTo>
                      <a:pt x="1622" y="3886"/>
                    </a:lnTo>
                    <a:lnTo>
                      <a:pt x="1618" y="3886"/>
                    </a:lnTo>
                    <a:lnTo>
                      <a:pt x="1643" y="3877"/>
                    </a:lnTo>
                    <a:lnTo>
                      <a:pt x="1667" y="3867"/>
                    </a:lnTo>
                    <a:lnTo>
                      <a:pt x="1692" y="3857"/>
                    </a:lnTo>
                    <a:lnTo>
                      <a:pt x="1716" y="3847"/>
                    </a:lnTo>
                    <a:lnTo>
                      <a:pt x="1741" y="3836"/>
                    </a:lnTo>
                    <a:lnTo>
                      <a:pt x="1763" y="3826"/>
                    </a:lnTo>
                    <a:lnTo>
                      <a:pt x="1788" y="3816"/>
                    </a:lnTo>
                    <a:lnTo>
                      <a:pt x="1812" y="3804"/>
                    </a:lnTo>
                    <a:lnTo>
                      <a:pt x="1837" y="3794"/>
                    </a:lnTo>
                    <a:lnTo>
                      <a:pt x="1860" y="3783"/>
                    </a:lnTo>
                    <a:lnTo>
                      <a:pt x="1884" y="3771"/>
                    </a:lnTo>
                    <a:lnTo>
                      <a:pt x="1907" y="3759"/>
                    </a:lnTo>
                    <a:lnTo>
                      <a:pt x="1931" y="3749"/>
                    </a:lnTo>
                    <a:lnTo>
                      <a:pt x="1954" y="3736"/>
                    </a:lnTo>
                    <a:lnTo>
                      <a:pt x="1978" y="3724"/>
                    </a:lnTo>
                    <a:lnTo>
                      <a:pt x="2001" y="3712"/>
                    </a:lnTo>
                    <a:lnTo>
                      <a:pt x="2023" y="3699"/>
                    </a:lnTo>
                    <a:lnTo>
                      <a:pt x="2048" y="3687"/>
                    </a:lnTo>
                    <a:lnTo>
                      <a:pt x="2071" y="3675"/>
                    </a:lnTo>
                    <a:lnTo>
                      <a:pt x="2093" y="3663"/>
                    </a:lnTo>
                    <a:lnTo>
                      <a:pt x="2116" y="3648"/>
                    </a:lnTo>
                    <a:lnTo>
                      <a:pt x="2138" y="3636"/>
                    </a:lnTo>
                    <a:lnTo>
                      <a:pt x="2161" y="3624"/>
                    </a:lnTo>
                    <a:lnTo>
                      <a:pt x="2183" y="3609"/>
                    </a:lnTo>
                    <a:lnTo>
                      <a:pt x="2206" y="3595"/>
                    </a:lnTo>
                    <a:lnTo>
                      <a:pt x="2228" y="3583"/>
                    </a:lnTo>
                    <a:lnTo>
                      <a:pt x="2251" y="3568"/>
                    </a:lnTo>
                    <a:lnTo>
                      <a:pt x="2271" y="3554"/>
                    </a:lnTo>
                    <a:lnTo>
                      <a:pt x="2294" y="3540"/>
                    </a:lnTo>
                    <a:lnTo>
                      <a:pt x="2316" y="3525"/>
                    </a:lnTo>
                    <a:lnTo>
                      <a:pt x="2337" y="3511"/>
                    </a:lnTo>
                    <a:lnTo>
                      <a:pt x="2359" y="3497"/>
                    </a:lnTo>
                    <a:lnTo>
                      <a:pt x="2380" y="3483"/>
                    </a:lnTo>
                    <a:lnTo>
                      <a:pt x="2400" y="3468"/>
                    </a:lnTo>
                    <a:lnTo>
                      <a:pt x="2421" y="3452"/>
                    </a:lnTo>
                    <a:lnTo>
                      <a:pt x="2443" y="3438"/>
                    </a:lnTo>
                    <a:lnTo>
                      <a:pt x="2464" y="3421"/>
                    </a:lnTo>
                    <a:lnTo>
                      <a:pt x="2484" y="3407"/>
                    </a:lnTo>
                    <a:lnTo>
                      <a:pt x="2505" y="3390"/>
                    </a:lnTo>
                    <a:lnTo>
                      <a:pt x="2523" y="3376"/>
                    </a:lnTo>
                    <a:lnTo>
                      <a:pt x="2544" y="3360"/>
                    </a:lnTo>
                    <a:lnTo>
                      <a:pt x="2564" y="3343"/>
                    </a:lnTo>
                    <a:lnTo>
                      <a:pt x="2582" y="3327"/>
                    </a:lnTo>
                    <a:lnTo>
                      <a:pt x="2603" y="3311"/>
                    </a:lnTo>
                    <a:lnTo>
                      <a:pt x="2621" y="3294"/>
                    </a:lnTo>
                    <a:lnTo>
                      <a:pt x="2642" y="3278"/>
                    </a:lnTo>
                    <a:lnTo>
                      <a:pt x="2660" y="3262"/>
                    </a:lnTo>
                    <a:lnTo>
                      <a:pt x="2679" y="3243"/>
                    </a:lnTo>
                    <a:lnTo>
                      <a:pt x="2697" y="3227"/>
                    </a:lnTo>
                    <a:lnTo>
                      <a:pt x="2716" y="3210"/>
                    </a:lnTo>
                    <a:lnTo>
                      <a:pt x="2734" y="3192"/>
                    </a:lnTo>
                    <a:lnTo>
                      <a:pt x="2752" y="3176"/>
                    </a:lnTo>
                    <a:lnTo>
                      <a:pt x="2769" y="3157"/>
                    </a:lnTo>
                    <a:lnTo>
                      <a:pt x="2787" y="3139"/>
                    </a:lnTo>
                    <a:lnTo>
                      <a:pt x="2804" y="3122"/>
                    </a:lnTo>
                    <a:lnTo>
                      <a:pt x="2822" y="3104"/>
                    </a:lnTo>
                    <a:lnTo>
                      <a:pt x="2838" y="3086"/>
                    </a:lnTo>
                    <a:lnTo>
                      <a:pt x="2855" y="3067"/>
                    </a:lnTo>
                    <a:lnTo>
                      <a:pt x="2871" y="3049"/>
                    </a:lnTo>
                    <a:lnTo>
                      <a:pt x="2888" y="3030"/>
                    </a:lnTo>
                    <a:lnTo>
                      <a:pt x="2904" y="3012"/>
                    </a:lnTo>
                    <a:lnTo>
                      <a:pt x="2920" y="2994"/>
                    </a:lnTo>
                    <a:lnTo>
                      <a:pt x="2935" y="2973"/>
                    </a:lnTo>
                    <a:lnTo>
                      <a:pt x="2951" y="2955"/>
                    </a:lnTo>
                    <a:lnTo>
                      <a:pt x="2957" y="2961"/>
                    </a:lnTo>
                    <a:lnTo>
                      <a:pt x="2941" y="2979"/>
                    </a:lnTo>
                    <a:lnTo>
                      <a:pt x="2926" y="2998"/>
                    </a:lnTo>
                    <a:lnTo>
                      <a:pt x="2910" y="3016"/>
                    </a:lnTo>
                    <a:lnTo>
                      <a:pt x="2894" y="3036"/>
                    </a:lnTo>
                    <a:lnTo>
                      <a:pt x="2877" y="3055"/>
                    </a:lnTo>
                    <a:lnTo>
                      <a:pt x="2861" y="3073"/>
                    </a:lnTo>
                    <a:lnTo>
                      <a:pt x="2845" y="3092"/>
                    </a:lnTo>
                    <a:lnTo>
                      <a:pt x="2828" y="3110"/>
                    </a:lnTo>
                    <a:lnTo>
                      <a:pt x="2810" y="3129"/>
                    </a:lnTo>
                    <a:lnTo>
                      <a:pt x="2793" y="3145"/>
                    </a:lnTo>
                    <a:lnTo>
                      <a:pt x="2775" y="3163"/>
                    </a:lnTo>
                    <a:lnTo>
                      <a:pt x="2759" y="3182"/>
                    </a:lnTo>
                    <a:lnTo>
                      <a:pt x="2740" y="3198"/>
                    </a:lnTo>
                    <a:lnTo>
                      <a:pt x="2722" y="3217"/>
                    </a:lnTo>
                    <a:lnTo>
                      <a:pt x="2703" y="3233"/>
                    </a:lnTo>
                    <a:lnTo>
                      <a:pt x="2685" y="3251"/>
                    </a:lnTo>
                    <a:lnTo>
                      <a:pt x="2666" y="3268"/>
                    </a:lnTo>
                    <a:lnTo>
                      <a:pt x="2646" y="3284"/>
                    </a:lnTo>
                    <a:lnTo>
                      <a:pt x="2627" y="3300"/>
                    </a:lnTo>
                    <a:lnTo>
                      <a:pt x="2609" y="3317"/>
                    </a:lnTo>
                    <a:lnTo>
                      <a:pt x="2589" y="3333"/>
                    </a:lnTo>
                    <a:lnTo>
                      <a:pt x="2570" y="3350"/>
                    </a:lnTo>
                    <a:lnTo>
                      <a:pt x="2550" y="3366"/>
                    </a:lnTo>
                    <a:lnTo>
                      <a:pt x="2529" y="3382"/>
                    </a:lnTo>
                    <a:lnTo>
                      <a:pt x="2509" y="3399"/>
                    </a:lnTo>
                    <a:lnTo>
                      <a:pt x="2488" y="3413"/>
                    </a:lnTo>
                    <a:lnTo>
                      <a:pt x="2468" y="3429"/>
                    </a:lnTo>
                    <a:lnTo>
                      <a:pt x="2447" y="3444"/>
                    </a:lnTo>
                    <a:lnTo>
                      <a:pt x="2427" y="3460"/>
                    </a:lnTo>
                    <a:lnTo>
                      <a:pt x="2406" y="3474"/>
                    </a:lnTo>
                    <a:lnTo>
                      <a:pt x="2384" y="3489"/>
                    </a:lnTo>
                    <a:lnTo>
                      <a:pt x="2363" y="3505"/>
                    </a:lnTo>
                    <a:lnTo>
                      <a:pt x="2343" y="3519"/>
                    </a:lnTo>
                    <a:lnTo>
                      <a:pt x="2320" y="3534"/>
                    </a:lnTo>
                    <a:lnTo>
                      <a:pt x="2298" y="3548"/>
                    </a:lnTo>
                    <a:lnTo>
                      <a:pt x="2277" y="3562"/>
                    </a:lnTo>
                    <a:lnTo>
                      <a:pt x="2255" y="3577"/>
                    </a:lnTo>
                    <a:lnTo>
                      <a:pt x="2232" y="3589"/>
                    </a:lnTo>
                    <a:lnTo>
                      <a:pt x="2210" y="3603"/>
                    </a:lnTo>
                    <a:lnTo>
                      <a:pt x="2187" y="3618"/>
                    </a:lnTo>
                    <a:lnTo>
                      <a:pt x="2165" y="3630"/>
                    </a:lnTo>
                    <a:lnTo>
                      <a:pt x="2142" y="3644"/>
                    </a:lnTo>
                    <a:lnTo>
                      <a:pt x="2120" y="3656"/>
                    </a:lnTo>
                    <a:lnTo>
                      <a:pt x="2097" y="3669"/>
                    </a:lnTo>
                    <a:lnTo>
                      <a:pt x="2075" y="3683"/>
                    </a:lnTo>
                    <a:lnTo>
                      <a:pt x="2052" y="3695"/>
                    </a:lnTo>
                    <a:lnTo>
                      <a:pt x="2028" y="3708"/>
                    </a:lnTo>
                    <a:lnTo>
                      <a:pt x="2005" y="3720"/>
                    </a:lnTo>
                    <a:lnTo>
                      <a:pt x="1982" y="3732"/>
                    </a:lnTo>
                    <a:lnTo>
                      <a:pt x="1958" y="3744"/>
                    </a:lnTo>
                    <a:lnTo>
                      <a:pt x="1935" y="3755"/>
                    </a:lnTo>
                    <a:lnTo>
                      <a:pt x="1911" y="3767"/>
                    </a:lnTo>
                    <a:lnTo>
                      <a:pt x="1888" y="3779"/>
                    </a:lnTo>
                    <a:lnTo>
                      <a:pt x="1864" y="3789"/>
                    </a:lnTo>
                    <a:lnTo>
                      <a:pt x="1839" y="3802"/>
                    </a:lnTo>
                    <a:lnTo>
                      <a:pt x="1817" y="3812"/>
                    </a:lnTo>
                    <a:lnTo>
                      <a:pt x="1792" y="3822"/>
                    </a:lnTo>
                    <a:lnTo>
                      <a:pt x="1767" y="3834"/>
                    </a:lnTo>
                    <a:lnTo>
                      <a:pt x="1743" y="3845"/>
                    </a:lnTo>
                    <a:lnTo>
                      <a:pt x="1718" y="3855"/>
                    </a:lnTo>
                    <a:lnTo>
                      <a:pt x="1696" y="3865"/>
                    </a:lnTo>
                    <a:lnTo>
                      <a:pt x="1671" y="3875"/>
                    </a:lnTo>
                    <a:lnTo>
                      <a:pt x="1647" y="3886"/>
                    </a:lnTo>
                    <a:lnTo>
                      <a:pt x="1622" y="3894"/>
                    </a:lnTo>
                    <a:lnTo>
                      <a:pt x="1618" y="3894"/>
                    </a:lnTo>
                    <a:close/>
                    <a:moveTo>
                      <a:pt x="1618" y="3886"/>
                    </a:moveTo>
                    <a:lnTo>
                      <a:pt x="1622" y="3894"/>
                    </a:lnTo>
                    <a:lnTo>
                      <a:pt x="1620" y="3894"/>
                    </a:lnTo>
                    <a:lnTo>
                      <a:pt x="1618" y="3894"/>
                    </a:lnTo>
                    <a:lnTo>
                      <a:pt x="1616" y="3894"/>
                    </a:lnTo>
                    <a:lnTo>
                      <a:pt x="1616" y="3892"/>
                    </a:lnTo>
                    <a:lnTo>
                      <a:pt x="1616" y="3890"/>
                    </a:lnTo>
                    <a:lnTo>
                      <a:pt x="1616" y="3890"/>
                    </a:lnTo>
                    <a:lnTo>
                      <a:pt x="1618" y="3888"/>
                    </a:lnTo>
                    <a:lnTo>
                      <a:pt x="1618" y="3886"/>
                    </a:lnTo>
                    <a:close/>
                  </a:path>
                </a:pathLst>
              </a:custGeom>
              <a:grpFill/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88101" name="TextBox 14"/>
            <p:cNvSpPr txBox="1">
              <a:spLocks noChangeArrowheads="1"/>
            </p:cNvSpPr>
            <p:nvPr/>
          </p:nvSpPr>
          <p:spPr bwMode="auto">
            <a:xfrm>
              <a:off x="4071934" y="6366711"/>
              <a:ext cx="96167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 b="1" i="1">
                  <a:solidFill>
                    <a:srgbClr val="005392"/>
                  </a:solidFill>
                  <a:latin typeface="Times New Roman" pitchFamily="18" charset="0"/>
                  <a:ea typeface="MS PGothic" pitchFamily="34" charset="-128"/>
                  <a:cs typeface="Times New Roman" pitchFamily="18" charset="0"/>
                </a:rPr>
                <a:t>город-герой</a:t>
              </a:r>
            </a:p>
          </p:txBody>
        </p:sp>
      </p:grpSp>
      <p:pic>
        <p:nvPicPr>
          <p:cNvPr id="18436" name="Picture 5" descr="P10306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33123" y="3218671"/>
            <a:ext cx="4767769" cy="2924973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88103" name="Text Box 4"/>
          <p:cNvSpPr txBox="1">
            <a:spLocks noChangeArrowheads="1"/>
          </p:cNvSpPr>
          <p:nvPr/>
        </p:nvSpPr>
        <p:spPr bwMode="auto">
          <a:xfrm>
            <a:off x="1143000" y="71438"/>
            <a:ext cx="800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Моя школа: опыт внедрения новых образовательных </a:t>
            </a:r>
            <a:r>
              <a:rPr lang="ru-RU" sz="1600" b="1">
                <a:solidFill>
                  <a:srgbClr val="005392"/>
                </a:solidFill>
                <a:latin typeface="Tahoma" pitchFamily="34" charset="0"/>
                <a:ea typeface="MS PGothic" pitchFamily="34" charset="-128"/>
              </a:rPr>
              <a:t>стандартов</a:t>
            </a:r>
            <a:endParaRPr lang="ru-RU" b="1">
              <a:solidFill>
                <a:srgbClr val="005392"/>
              </a:solidFill>
              <a:latin typeface="Tahoma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331</TotalTime>
  <Words>372</Words>
  <Application>Microsoft Office PowerPoint</Application>
  <PresentationFormat>Экран (4:3)</PresentationFormat>
  <Paragraphs>100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Tahoma</vt:lpstr>
      <vt:lpstr>MS PGothic</vt:lpstr>
      <vt:lpstr>Times New Roman</vt:lpstr>
      <vt:lpstr>Оформление по умолчанию</vt:lpstr>
      <vt:lpstr>Психологическое сопровождение на этапе реализации ФГОС. Опыт и перспективы начального образования.</vt:lpstr>
      <vt:lpstr>Слайд 2</vt:lpstr>
      <vt:lpstr>Слайд 3</vt:lpstr>
      <vt:lpstr>Программа «Одаренные дети»</vt:lpstr>
      <vt:lpstr>Слайд 5</vt:lpstr>
      <vt:lpstr>Слайд 6</vt:lpstr>
      <vt:lpstr>Слайд 7</vt:lpstr>
      <vt:lpstr>2010 год</vt:lpstr>
      <vt:lpstr>Практический  выход  семинара</vt:lpstr>
      <vt:lpstr>2011 год</vt:lpstr>
      <vt:lpstr>Практический  выход</vt:lpstr>
      <vt:lpstr>2012 год</vt:lpstr>
      <vt:lpstr>Общекультурное  направление</vt:lpstr>
      <vt:lpstr>Спортивное  и общеинтеллектуальное направление</vt:lpstr>
      <vt:lpstr>Духовно-нравственное  и  социальное  направление</vt:lpstr>
      <vt:lpstr>  Программа курса  внеурочной деятельности «Школа успеха» </vt:lpstr>
      <vt:lpstr>Занятие по программе  «Школа успеха»</vt:lpstr>
      <vt:lpstr>Слайд 18</vt:lpstr>
      <vt:lpstr>Занятие по программе  «Школа успеха»</vt:lpstr>
      <vt:lpstr>Слайд 20</vt:lpstr>
      <vt:lpstr>Слайд 21</vt:lpstr>
      <vt:lpstr>Желаем удачи!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777</dc:creator>
  <cp:lastModifiedBy>Яранцева Н.М.</cp:lastModifiedBy>
  <cp:revision>15</cp:revision>
  <cp:lastPrinted>1601-01-01T00:00:00Z</cp:lastPrinted>
  <dcterms:created xsi:type="dcterms:W3CDTF">2013-07-27T19:13:41Z</dcterms:created>
  <dcterms:modified xsi:type="dcterms:W3CDTF">2013-08-06T10:52:48Z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